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9"/>
  </p:notesMasterIdLst>
  <p:sldIdLst>
    <p:sldId id="256" r:id="rId5"/>
    <p:sldId id="317" r:id="rId6"/>
    <p:sldId id="301" r:id="rId7"/>
    <p:sldId id="316" r:id="rId8"/>
    <p:sldId id="313" r:id="rId9"/>
    <p:sldId id="314" r:id="rId10"/>
    <p:sldId id="315" r:id="rId11"/>
    <p:sldId id="305" r:id="rId12"/>
    <p:sldId id="306" r:id="rId13"/>
    <p:sldId id="307" r:id="rId14"/>
    <p:sldId id="308" r:id="rId15"/>
    <p:sldId id="318" r:id="rId16"/>
    <p:sldId id="319" r:id="rId17"/>
    <p:sldId id="304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2" autoAdjust="0"/>
    <p:restoredTop sz="88948" autoAdjust="0"/>
  </p:normalViewPr>
  <p:slideViewPr>
    <p:cSldViewPr snapToGrid="0">
      <p:cViewPr varScale="1">
        <p:scale>
          <a:sx n="102" d="100"/>
          <a:sy n="102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McGachy" userId="2ace0520-cbaa-4c73-8c86-3cb6b6ed3637" providerId="ADAL" clId="{A83CAF05-FD72-452D-8BAE-D12A6A38AD80}"/>
    <pc:docChg chg="custSel modSld">
      <pc:chgData name="Chris McGachy" userId="2ace0520-cbaa-4c73-8c86-3cb6b6ed3637" providerId="ADAL" clId="{A83CAF05-FD72-452D-8BAE-D12A6A38AD80}" dt="2018-12-17T15:44:24.203" v="21" actId="20577"/>
      <pc:docMkLst>
        <pc:docMk/>
      </pc:docMkLst>
      <pc:sldChg chg="modSp">
        <pc:chgData name="Chris McGachy" userId="2ace0520-cbaa-4c73-8c86-3cb6b6ed3637" providerId="ADAL" clId="{A83CAF05-FD72-452D-8BAE-D12A6A38AD80}" dt="2018-12-17T15:43:39.785" v="19" actId="20577"/>
        <pc:sldMkLst>
          <pc:docMk/>
          <pc:sldMk cId="3614673232" sldId="256"/>
        </pc:sldMkLst>
        <pc:spChg chg="mod">
          <ac:chgData name="Chris McGachy" userId="2ace0520-cbaa-4c73-8c86-3cb6b6ed3637" providerId="ADAL" clId="{A83CAF05-FD72-452D-8BAE-D12A6A38AD80}" dt="2018-12-17T15:43:39.785" v="19" actId="20577"/>
          <ac:spMkLst>
            <pc:docMk/>
            <pc:sldMk cId="3614673232" sldId="256"/>
            <ac:spMk id="3" creationId="{00000000-0000-0000-0000-000000000000}"/>
          </ac:spMkLst>
        </pc:spChg>
      </pc:sldChg>
      <pc:sldChg chg="modSp">
        <pc:chgData name="Chris McGachy" userId="2ace0520-cbaa-4c73-8c86-3cb6b6ed3637" providerId="ADAL" clId="{A83CAF05-FD72-452D-8BAE-D12A6A38AD80}" dt="2018-12-17T15:44:24.203" v="21" actId="20577"/>
        <pc:sldMkLst>
          <pc:docMk/>
          <pc:sldMk cId="3509608675" sldId="313"/>
        </pc:sldMkLst>
        <pc:spChg chg="mod">
          <ac:chgData name="Chris McGachy" userId="2ace0520-cbaa-4c73-8c86-3cb6b6ed3637" providerId="ADAL" clId="{A83CAF05-FD72-452D-8BAE-D12A6A38AD80}" dt="2018-12-17T15:44:24.203" v="21" actId="20577"/>
          <ac:spMkLst>
            <pc:docMk/>
            <pc:sldMk cId="3509608675" sldId="313"/>
            <ac:spMk id="2" creationId="{00000000-0000-0000-0000-000000000000}"/>
          </ac:spMkLst>
        </pc:spChg>
      </pc:sldChg>
      <pc:sldChg chg="modSp">
        <pc:chgData name="Chris McGachy" userId="2ace0520-cbaa-4c73-8c86-3cb6b6ed3637" providerId="ADAL" clId="{A83CAF05-FD72-452D-8BAE-D12A6A38AD80}" dt="2018-12-17T15:35:30.040" v="6" actId="20577"/>
        <pc:sldMkLst>
          <pc:docMk/>
          <pc:sldMk cId="121119263" sldId="314"/>
        </pc:sldMkLst>
        <pc:spChg chg="mod">
          <ac:chgData name="Chris McGachy" userId="2ace0520-cbaa-4c73-8c86-3cb6b6ed3637" providerId="ADAL" clId="{A83CAF05-FD72-452D-8BAE-D12A6A38AD80}" dt="2018-12-17T15:35:30.040" v="6" actId="20577"/>
          <ac:spMkLst>
            <pc:docMk/>
            <pc:sldMk cId="121119263" sldId="314"/>
            <ac:spMk id="2" creationId="{00000000-0000-0000-0000-00000000000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csu.co.uk/wp-content/uploads/Files/About/Jargon_Buster/jargon_buster_glossary_jan_2018.pdf" TargetMode="External"/><Relationship Id="rId1" Type="http://schemas.openxmlformats.org/officeDocument/2006/relationships/hyperlink" Target="http://www.loc-net.org.uk/loc-net/alphabetical-list/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su.co.uk/what-we-do/national-optical-conference/" TargetMode="External"/><Relationship Id="rId2" Type="http://schemas.openxmlformats.org/officeDocument/2006/relationships/hyperlink" Target="http://www.locsu.co.uk/what-we-do/training/loc-induction-programmes/" TargetMode="External"/><Relationship Id="rId1" Type="http://schemas.openxmlformats.org/officeDocument/2006/relationships/hyperlink" Target="http://www.locsu.co.uk/what-we-do/training/wopec-training/" TargetMode="External"/><Relationship Id="rId4" Type="http://schemas.openxmlformats.org/officeDocument/2006/relationships/hyperlink" Target="http://www.locsu.co.uk/what-we-do/training/leadership-skills/?preview=true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OCSupportUnit/" TargetMode="External"/><Relationship Id="rId2" Type="http://schemas.openxmlformats.org/officeDocument/2006/relationships/hyperlink" Target="https://twitter.com/LOCSU" TargetMode="External"/><Relationship Id="rId1" Type="http://schemas.openxmlformats.org/officeDocument/2006/relationships/hyperlink" Target="https://locsu.us15.list-manage.com/subscribe?u=0ae6cd752bcb992cb474a94ac&amp;id=5d6ba69c4d" TargetMode="External"/><Relationship Id="rId4" Type="http://schemas.openxmlformats.org/officeDocument/2006/relationships/hyperlink" Target="http://www.locsu.co.uk/what-we-do/communications/signup-to-our-mailing-list/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WN14atjAK4" TargetMode="External"/><Relationship Id="rId2" Type="http://schemas.openxmlformats.org/officeDocument/2006/relationships/hyperlink" Target="https://youtu.be/c9_J9CB2-mI" TargetMode="External"/><Relationship Id="rId1" Type="http://schemas.openxmlformats.org/officeDocument/2006/relationships/hyperlink" Target="https://youtu.be/Yq_KUmzmk8s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csu.co.uk/wp-content/uploads/Files/About/Jargon_Buster/jargon_buster_glossary_jan_2018.pdf" TargetMode="External"/><Relationship Id="rId1" Type="http://schemas.openxmlformats.org/officeDocument/2006/relationships/hyperlink" Target="http://www.loc-net.org.uk/loc-net/alphabetical-list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su.co.uk/what-we-do/national-optical-conference/" TargetMode="External"/><Relationship Id="rId2" Type="http://schemas.openxmlformats.org/officeDocument/2006/relationships/hyperlink" Target="http://www.locsu.co.uk/what-we-do/training/loc-induction-programmes/" TargetMode="External"/><Relationship Id="rId1" Type="http://schemas.openxmlformats.org/officeDocument/2006/relationships/hyperlink" Target="http://www.locsu.co.uk/what-we-do/training/wopec-training/" TargetMode="External"/><Relationship Id="rId4" Type="http://schemas.openxmlformats.org/officeDocument/2006/relationships/hyperlink" Target="http://www.locsu.co.uk/what-we-do/training/leadership-skills/?preview=true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LOCSU" TargetMode="External"/><Relationship Id="rId2" Type="http://schemas.openxmlformats.org/officeDocument/2006/relationships/hyperlink" Target="https://locsu.us15.list-manage.com/subscribe?u=0ae6cd752bcb992cb474a94ac&amp;id=5d6ba69c4d" TargetMode="External"/><Relationship Id="rId1" Type="http://schemas.openxmlformats.org/officeDocument/2006/relationships/hyperlink" Target="http://www.locsu.co.uk/what-we-do/communications/signup-to-our-mailing-list/" TargetMode="External"/><Relationship Id="rId4" Type="http://schemas.openxmlformats.org/officeDocument/2006/relationships/hyperlink" Target="https://www.facebook.com/LOCSupportUnit/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WN14atjAK4" TargetMode="External"/><Relationship Id="rId2" Type="http://schemas.openxmlformats.org/officeDocument/2006/relationships/hyperlink" Target="https://youtu.be/c9_J9CB2-mI" TargetMode="External"/><Relationship Id="rId1" Type="http://schemas.openxmlformats.org/officeDocument/2006/relationships/hyperlink" Target="https://youtu.be/Yq_KUmzmk8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B23F69-7E36-4160-965A-1BD81CE6A560}" type="doc">
      <dgm:prSet loTypeId="urn:microsoft.com/office/officeart/2005/8/layout/process4" loCatId="process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94C81A1-5463-46E4-8C2E-6E8DAB3C4F39}">
      <dgm:prSet/>
      <dgm:spPr/>
      <dgm:t>
        <a:bodyPr/>
        <a:lstStyle/>
        <a:p>
          <a:r>
            <a:rPr lang="en-GB" dirty="0"/>
            <a:t>Local Optical Committees (LOCs) are recognised by the NHS as the representative organisation for optometrists and dispensing opticians delivering ophthalmic services such as sight tests and other eye health services. </a:t>
          </a:r>
          <a:endParaRPr lang="en-US" dirty="0"/>
        </a:p>
      </dgm:t>
    </dgm:pt>
    <dgm:pt modelId="{EAC9F822-64AF-4876-989B-DA63D27257C9}" type="parTrans" cxnId="{FB94EAC7-1619-4789-93B7-EDCDF06E67BC}">
      <dgm:prSet/>
      <dgm:spPr/>
      <dgm:t>
        <a:bodyPr/>
        <a:lstStyle/>
        <a:p>
          <a:endParaRPr lang="en-US"/>
        </a:p>
      </dgm:t>
    </dgm:pt>
    <dgm:pt modelId="{E47006D3-F59E-4794-B305-8892653F856A}" type="sibTrans" cxnId="{FB94EAC7-1619-4789-93B7-EDCDF06E67BC}">
      <dgm:prSet/>
      <dgm:spPr/>
      <dgm:t>
        <a:bodyPr/>
        <a:lstStyle/>
        <a:p>
          <a:endParaRPr lang="en-US"/>
        </a:p>
      </dgm:t>
    </dgm:pt>
    <dgm:pt modelId="{16E45A11-6C54-48B6-970B-0A111AA4BF71}">
      <dgm:prSet/>
      <dgm:spPr/>
      <dgm:t>
        <a:bodyPr/>
        <a:lstStyle/>
        <a:p>
          <a:r>
            <a:rPr lang="en-GB" dirty="0"/>
            <a:t>LOCSU (the Local Optical Committee Support Unit) is the national support unit in England for the 74 LOCs. </a:t>
          </a:r>
          <a:endParaRPr lang="en-US" dirty="0"/>
        </a:p>
      </dgm:t>
    </dgm:pt>
    <dgm:pt modelId="{276C5CAF-E0A5-493B-9DCB-9F3EFCD7CCB5}" type="parTrans" cxnId="{18C58C71-9B43-4AD9-8B7A-EE53054A6138}">
      <dgm:prSet/>
      <dgm:spPr/>
      <dgm:t>
        <a:bodyPr/>
        <a:lstStyle/>
        <a:p>
          <a:endParaRPr lang="en-US"/>
        </a:p>
      </dgm:t>
    </dgm:pt>
    <dgm:pt modelId="{473F7DD7-4A1C-48DE-A6F6-F3FF46779429}" type="sibTrans" cxnId="{18C58C71-9B43-4AD9-8B7A-EE53054A6138}">
      <dgm:prSet/>
      <dgm:spPr/>
      <dgm:t>
        <a:bodyPr/>
        <a:lstStyle/>
        <a:p>
          <a:endParaRPr lang="en-US"/>
        </a:p>
      </dgm:t>
    </dgm:pt>
    <dgm:pt modelId="{A96A5FEC-2614-4B58-8171-4E1D22AA7A1B}" type="pres">
      <dgm:prSet presAssocID="{62B23F69-7E36-4160-965A-1BD81CE6A560}" presName="Name0" presStyleCnt="0">
        <dgm:presLayoutVars>
          <dgm:dir/>
          <dgm:animLvl val="lvl"/>
          <dgm:resizeHandles val="exact"/>
        </dgm:presLayoutVars>
      </dgm:prSet>
      <dgm:spPr/>
    </dgm:pt>
    <dgm:pt modelId="{ADF269DF-41E6-4883-9253-62EA13013EF9}" type="pres">
      <dgm:prSet presAssocID="{16E45A11-6C54-48B6-970B-0A111AA4BF71}" presName="boxAndChildren" presStyleCnt="0"/>
      <dgm:spPr/>
    </dgm:pt>
    <dgm:pt modelId="{469E595C-9F34-46F8-8064-C4085140F3F9}" type="pres">
      <dgm:prSet presAssocID="{16E45A11-6C54-48B6-970B-0A111AA4BF71}" presName="parentTextBox" presStyleLbl="node1" presStyleIdx="0" presStyleCnt="2"/>
      <dgm:spPr/>
    </dgm:pt>
    <dgm:pt modelId="{7E6CE69C-5D48-4633-8D7B-265E11DC19D0}" type="pres">
      <dgm:prSet presAssocID="{E47006D3-F59E-4794-B305-8892653F856A}" presName="sp" presStyleCnt="0"/>
      <dgm:spPr/>
    </dgm:pt>
    <dgm:pt modelId="{63B1A59D-57E7-46B5-BFAC-1BE3CE9FDFC5}" type="pres">
      <dgm:prSet presAssocID="{F94C81A1-5463-46E4-8C2E-6E8DAB3C4F39}" presName="arrowAndChildren" presStyleCnt="0"/>
      <dgm:spPr/>
    </dgm:pt>
    <dgm:pt modelId="{0C170818-9D7E-4CA2-ABC0-0739AE01E44A}" type="pres">
      <dgm:prSet presAssocID="{F94C81A1-5463-46E4-8C2E-6E8DAB3C4F39}" presName="parentTextArrow" presStyleLbl="node1" presStyleIdx="1" presStyleCnt="2" custLinFactNeighborX="-276" custLinFactNeighborY="-8464"/>
      <dgm:spPr/>
    </dgm:pt>
  </dgm:ptLst>
  <dgm:cxnLst>
    <dgm:cxn modelId="{0A2A3D05-6769-4A90-BDEB-99B5809AB593}" type="presOf" srcId="{F94C81A1-5463-46E4-8C2E-6E8DAB3C4F39}" destId="{0C170818-9D7E-4CA2-ABC0-0739AE01E44A}" srcOrd="0" destOrd="0" presId="urn:microsoft.com/office/officeart/2005/8/layout/process4"/>
    <dgm:cxn modelId="{5DD3D061-E75F-4990-865F-9F2C76E7B1FD}" type="presOf" srcId="{62B23F69-7E36-4160-965A-1BD81CE6A560}" destId="{A96A5FEC-2614-4B58-8171-4E1D22AA7A1B}" srcOrd="0" destOrd="0" presId="urn:microsoft.com/office/officeart/2005/8/layout/process4"/>
    <dgm:cxn modelId="{18C58C71-9B43-4AD9-8B7A-EE53054A6138}" srcId="{62B23F69-7E36-4160-965A-1BD81CE6A560}" destId="{16E45A11-6C54-48B6-970B-0A111AA4BF71}" srcOrd="1" destOrd="0" parTransId="{276C5CAF-E0A5-493B-9DCB-9F3EFCD7CCB5}" sibTransId="{473F7DD7-4A1C-48DE-A6F6-F3FF46779429}"/>
    <dgm:cxn modelId="{FB94EAC7-1619-4789-93B7-EDCDF06E67BC}" srcId="{62B23F69-7E36-4160-965A-1BD81CE6A560}" destId="{F94C81A1-5463-46E4-8C2E-6E8DAB3C4F39}" srcOrd="0" destOrd="0" parTransId="{EAC9F822-64AF-4876-989B-DA63D27257C9}" sibTransId="{E47006D3-F59E-4794-B305-8892653F856A}"/>
    <dgm:cxn modelId="{EC65C7C9-3BB0-4EF1-8030-68237488A17A}" type="presOf" srcId="{16E45A11-6C54-48B6-970B-0A111AA4BF71}" destId="{469E595C-9F34-46F8-8064-C4085140F3F9}" srcOrd="0" destOrd="0" presId="urn:microsoft.com/office/officeart/2005/8/layout/process4"/>
    <dgm:cxn modelId="{D905D3FE-3BD7-4B98-B32D-9691943EC1B3}" type="presParOf" srcId="{A96A5FEC-2614-4B58-8171-4E1D22AA7A1B}" destId="{ADF269DF-41E6-4883-9253-62EA13013EF9}" srcOrd="0" destOrd="0" presId="urn:microsoft.com/office/officeart/2005/8/layout/process4"/>
    <dgm:cxn modelId="{67F5F2FB-BFBF-4717-9548-9CC8903B2A37}" type="presParOf" srcId="{ADF269DF-41E6-4883-9253-62EA13013EF9}" destId="{469E595C-9F34-46F8-8064-C4085140F3F9}" srcOrd="0" destOrd="0" presId="urn:microsoft.com/office/officeart/2005/8/layout/process4"/>
    <dgm:cxn modelId="{41E238F5-9FCF-4CFA-84B2-96241A4F08BF}" type="presParOf" srcId="{A96A5FEC-2614-4B58-8171-4E1D22AA7A1B}" destId="{7E6CE69C-5D48-4633-8D7B-265E11DC19D0}" srcOrd="1" destOrd="0" presId="urn:microsoft.com/office/officeart/2005/8/layout/process4"/>
    <dgm:cxn modelId="{6AD1A0B6-2B1B-47C2-A101-ED3A8472A777}" type="presParOf" srcId="{A96A5FEC-2614-4B58-8171-4E1D22AA7A1B}" destId="{63B1A59D-57E7-46B5-BFAC-1BE3CE9FDFC5}" srcOrd="2" destOrd="0" presId="urn:microsoft.com/office/officeart/2005/8/layout/process4"/>
    <dgm:cxn modelId="{454F6817-80D9-4355-95E8-3AE2CC335651}" type="presParOf" srcId="{63B1A59D-57E7-46B5-BFAC-1BE3CE9FDFC5}" destId="{0C170818-9D7E-4CA2-ABC0-0739AE01E44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2264A0-018A-4F14-A9A1-1A3F9DDCABE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336A7B-4413-4019-AFFC-DF74D99A979E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1"/>
            </a:rPr>
            <a:t>List of 74 LOCs in England</a:t>
          </a:r>
          <a:endParaRPr lang="en-GB" dirty="0">
            <a:highlight>
              <a:srgbClr val="FFFF00"/>
            </a:highlight>
          </a:endParaRPr>
        </a:p>
      </dgm:t>
    </dgm:pt>
    <dgm:pt modelId="{C27CB935-963C-4CBF-B319-FDA6369380C7}" type="parTrans" cxnId="{E89F96E1-3D49-4FB9-B58D-9400B86ACB8C}">
      <dgm:prSet/>
      <dgm:spPr/>
      <dgm:t>
        <a:bodyPr/>
        <a:lstStyle/>
        <a:p>
          <a:endParaRPr lang="en-GB"/>
        </a:p>
      </dgm:t>
    </dgm:pt>
    <dgm:pt modelId="{35C1ECFE-9A1C-42E5-B0BE-4D9DD4DC4718}" type="sibTrans" cxnId="{E89F96E1-3D49-4FB9-B58D-9400B86ACB8C}">
      <dgm:prSet/>
      <dgm:spPr/>
      <dgm:t>
        <a:bodyPr/>
        <a:lstStyle/>
        <a:p>
          <a:endParaRPr lang="en-GB"/>
        </a:p>
      </dgm:t>
    </dgm:pt>
    <dgm:pt modelId="{2DE200AF-E212-4987-998D-C066A292861B}">
      <dgm:prSet/>
      <dgm:spPr/>
      <dgm:t>
        <a:bodyPr/>
        <a:lstStyle/>
        <a:p>
          <a:r>
            <a:rPr lang="en-US" dirty="0"/>
            <a:t>LOC Meetings/AGM</a:t>
          </a:r>
          <a:endParaRPr lang="en-GB" dirty="0"/>
        </a:p>
      </dgm:t>
    </dgm:pt>
    <dgm:pt modelId="{9ECBCA0A-A6C0-490E-9D31-6043B1A266AD}" type="parTrans" cxnId="{B1B50A4A-BFFD-49FD-B59B-833D0D550691}">
      <dgm:prSet/>
      <dgm:spPr/>
      <dgm:t>
        <a:bodyPr/>
        <a:lstStyle/>
        <a:p>
          <a:endParaRPr lang="en-GB"/>
        </a:p>
      </dgm:t>
    </dgm:pt>
    <dgm:pt modelId="{A846715D-C79F-4B33-961A-40B07671849C}" type="sibTrans" cxnId="{B1B50A4A-BFFD-49FD-B59B-833D0D550691}">
      <dgm:prSet/>
      <dgm:spPr/>
      <dgm:t>
        <a:bodyPr/>
        <a:lstStyle/>
        <a:p>
          <a:endParaRPr lang="en-GB"/>
        </a:p>
      </dgm:t>
    </dgm:pt>
    <dgm:pt modelId="{5C5C395E-6BAF-4551-AB83-94061DD42E63}">
      <dgm:prSet/>
      <dgm:spPr/>
      <dgm:t>
        <a:bodyPr/>
        <a:lstStyle/>
        <a:p>
          <a:r>
            <a:rPr lang="en-US"/>
            <a:t>Attending as an observer</a:t>
          </a:r>
          <a:endParaRPr lang="en-GB"/>
        </a:p>
      </dgm:t>
    </dgm:pt>
    <dgm:pt modelId="{71DB7B21-FE21-4CA8-8F73-4F17FC45AB58}" type="parTrans" cxnId="{E691F89D-A13D-435A-AA19-3F1F0AF52DED}">
      <dgm:prSet/>
      <dgm:spPr/>
      <dgm:t>
        <a:bodyPr/>
        <a:lstStyle/>
        <a:p>
          <a:endParaRPr lang="en-GB"/>
        </a:p>
      </dgm:t>
    </dgm:pt>
    <dgm:pt modelId="{278CAEFE-302D-4B85-825C-56029967C078}" type="sibTrans" cxnId="{E691F89D-A13D-435A-AA19-3F1F0AF52DED}">
      <dgm:prSet/>
      <dgm:spPr/>
      <dgm:t>
        <a:bodyPr/>
        <a:lstStyle/>
        <a:p>
          <a:endParaRPr lang="en-GB"/>
        </a:p>
      </dgm:t>
    </dgm:pt>
    <dgm:pt modelId="{9A8ADD66-CBF4-49B5-BBB9-00638B6662E9}">
      <dgm:prSet/>
      <dgm:spPr/>
      <dgm:t>
        <a:bodyPr/>
        <a:lstStyle/>
        <a:p>
          <a:r>
            <a:rPr lang="en-US" dirty="0"/>
            <a:t>Buddy system</a:t>
          </a:r>
          <a:endParaRPr lang="en-GB" dirty="0"/>
        </a:p>
      </dgm:t>
    </dgm:pt>
    <dgm:pt modelId="{F846C529-A7A9-428B-A2B3-19E633692C8E}" type="parTrans" cxnId="{657A4EFE-2790-40E8-BEE7-4E5F7E2CB080}">
      <dgm:prSet/>
      <dgm:spPr/>
      <dgm:t>
        <a:bodyPr/>
        <a:lstStyle/>
        <a:p>
          <a:endParaRPr lang="en-GB"/>
        </a:p>
      </dgm:t>
    </dgm:pt>
    <dgm:pt modelId="{B731D647-768F-4F37-B69D-9DDBADEA0A34}" type="sibTrans" cxnId="{657A4EFE-2790-40E8-BEE7-4E5F7E2CB080}">
      <dgm:prSet/>
      <dgm:spPr/>
      <dgm:t>
        <a:bodyPr/>
        <a:lstStyle/>
        <a:p>
          <a:endParaRPr lang="en-GB"/>
        </a:p>
      </dgm:t>
    </dgm:pt>
    <dgm:pt modelId="{40051281-A1D1-40E6-A35E-F0816213977C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2"/>
            </a:rPr>
            <a:t>Jargon Buster </a:t>
          </a:r>
          <a:endParaRPr lang="en-GB" dirty="0">
            <a:highlight>
              <a:srgbClr val="FFFF00"/>
            </a:highlight>
          </a:endParaRPr>
        </a:p>
      </dgm:t>
    </dgm:pt>
    <dgm:pt modelId="{BE8421E7-553A-46A9-99F6-AC18E9AE11DB}" type="parTrans" cxnId="{F0ABF1A7-EF16-4FA4-B630-48819CAF2268}">
      <dgm:prSet/>
      <dgm:spPr/>
      <dgm:t>
        <a:bodyPr/>
        <a:lstStyle/>
        <a:p>
          <a:endParaRPr lang="en-GB"/>
        </a:p>
      </dgm:t>
    </dgm:pt>
    <dgm:pt modelId="{210A6CC8-F7C5-48A6-AAB1-B3A6D365027E}" type="sibTrans" cxnId="{F0ABF1A7-EF16-4FA4-B630-48819CAF2268}">
      <dgm:prSet/>
      <dgm:spPr/>
      <dgm:t>
        <a:bodyPr/>
        <a:lstStyle/>
        <a:p>
          <a:endParaRPr lang="en-GB"/>
        </a:p>
      </dgm:t>
    </dgm:pt>
    <dgm:pt modelId="{4EFE5916-B362-43C1-A3B7-599D0B3A369E}">
      <dgm:prSet/>
      <dgm:spPr/>
      <dgm:t>
        <a:bodyPr/>
        <a:lstStyle/>
        <a:p>
          <a:r>
            <a:rPr lang="en-US" dirty="0"/>
            <a:t>List primary care services</a:t>
          </a:r>
          <a:endParaRPr lang="en-GB" dirty="0"/>
        </a:p>
      </dgm:t>
    </dgm:pt>
    <dgm:pt modelId="{1B01C401-136D-42EA-B0F5-094F54D179F6}" type="parTrans" cxnId="{1C036A53-A138-4C6E-A337-394186BB6020}">
      <dgm:prSet/>
      <dgm:spPr/>
      <dgm:t>
        <a:bodyPr/>
        <a:lstStyle/>
        <a:p>
          <a:endParaRPr lang="en-GB"/>
        </a:p>
      </dgm:t>
    </dgm:pt>
    <dgm:pt modelId="{3AB41E74-4053-4D1E-BB1B-F25B67485265}" type="sibTrans" cxnId="{1C036A53-A138-4C6E-A337-394186BB6020}">
      <dgm:prSet/>
      <dgm:spPr/>
      <dgm:t>
        <a:bodyPr/>
        <a:lstStyle/>
        <a:p>
          <a:endParaRPr lang="en-GB"/>
        </a:p>
      </dgm:t>
    </dgm:pt>
    <dgm:pt modelId="{D8EA7FFB-1020-4490-B287-CA50906FD529}">
      <dgm:prSet/>
      <dgm:spPr/>
      <dgm:t>
        <a:bodyPr/>
        <a:lstStyle/>
        <a:p>
          <a:r>
            <a:rPr lang="en-US" dirty="0"/>
            <a:t>Primary Eyecare Company role</a:t>
          </a:r>
          <a:endParaRPr lang="en-GB" dirty="0"/>
        </a:p>
      </dgm:t>
    </dgm:pt>
    <dgm:pt modelId="{1CAAB8F8-61C7-4959-8C56-65DF7A7D8A9B}" type="parTrans" cxnId="{0FDC1CCE-9F0C-471C-81FF-399CA8BD8F1E}">
      <dgm:prSet/>
      <dgm:spPr/>
      <dgm:t>
        <a:bodyPr/>
        <a:lstStyle/>
        <a:p>
          <a:endParaRPr lang="en-GB"/>
        </a:p>
      </dgm:t>
    </dgm:pt>
    <dgm:pt modelId="{5C2D81DB-F442-41CF-B11D-AC7A62A3395D}" type="sibTrans" cxnId="{0FDC1CCE-9F0C-471C-81FF-399CA8BD8F1E}">
      <dgm:prSet/>
      <dgm:spPr/>
      <dgm:t>
        <a:bodyPr/>
        <a:lstStyle/>
        <a:p>
          <a:endParaRPr lang="en-GB"/>
        </a:p>
      </dgm:t>
    </dgm:pt>
    <dgm:pt modelId="{B0476958-C239-402E-8FCE-EB3FFE6B8D3D}" type="pres">
      <dgm:prSet presAssocID="{B42264A0-018A-4F14-A9A1-1A3F9DDCABE7}" presName="Name0" presStyleCnt="0">
        <dgm:presLayoutVars>
          <dgm:chMax val="7"/>
          <dgm:chPref val="7"/>
          <dgm:dir/>
        </dgm:presLayoutVars>
      </dgm:prSet>
      <dgm:spPr/>
    </dgm:pt>
    <dgm:pt modelId="{EBF63742-F163-4A17-8BA1-3C05F0C50C47}" type="pres">
      <dgm:prSet presAssocID="{B42264A0-018A-4F14-A9A1-1A3F9DDCABE7}" presName="Name1" presStyleCnt="0"/>
      <dgm:spPr/>
    </dgm:pt>
    <dgm:pt modelId="{AA4E2D1B-09D1-4E01-8F35-2BE9A44463BE}" type="pres">
      <dgm:prSet presAssocID="{B42264A0-018A-4F14-A9A1-1A3F9DDCABE7}" presName="cycle" presStyleCnt="0"/>
      <dgm:spPr/>
    </dgm:pt>
    <dgm:pt modelId="{5E88F2F8-2473-4D2F-90CD-7081ED9ED020}" type="pres">
      <dgm:prSet presAssocID="{B42264A0-018A-4F14-A9A1-1A3F9DDCABE7}" presName="srcNode" presStyleLbl="node1" presStyleIdx="0" presStyleCnt="7"/>
      <dgm:spPr/>
    </dgm:pt>
    <dgm:pt modelId="{0BDE7082-3D46-482E-A314-96811273B40E}" type="pres">
      <dgm:prSet presAssocID="{B42264A0-018A-4F14-A9A1-1A3F9DDCABE7}" presName="conn" presStyleLbl="parChTrans1D2" presStyleIdx="0" presStyleCnt="1"/>
      <dgm:spPr/>
    </dgm:pt>
    <dgm:pt modelId="{0BDA4538-C71C-4FB9-9EEC-A85313B60FDD}" type="pres">
      <dgm:prSet presAssocID="{B42264A0-018A-4F14-A9A1-1A3F9DDCABE7}" presName="extraNode" presStyleLbl="node1" presStyleIdx="0" presStyleCnt="7"/>
      <dgm:spPr/>
    </dgm:pt>
    <dgm:pt modelId="{6CFB4DED-ADCB-4580-8F2A-94396E4C749E}" type="pres">
      <dgm:prSet presAssocID="{B42264A0-018A-4F14-A9A1-1A3F9DDCABE7}" presName="dstNode" presStyleLbl="node1" presStyleIdx="0" presStyleCnt="7"/>
      <dgm:spPr/>
    </dgm:pt>
    <dgm:pt modelId="{4CE801D2-09CE-471B-9165-911947E1230B}" type="pres">
      <dgm:prSet presAssocID="{7A336A7B-4413-4019-AFFC-DF74D99A979E}" presName="text_1" presStyleLbl="node1" presStyleIdx="0" presStyleCnt="7">
        <dgm:presLayoutVars>
          <dgm:bulletEnabled val="1"/>
        </dgm:presLayoutVars>
      </dgm:prSet>
      <dgm:spPr/>
    </dgm:pt>
    <dgm:pt modelId="{A85D26E8-8F66-48E1-8D1F-F2BC95C09A5E}" type="pres">
      <dgm:prSet presAssocID="{7A336A7B-4413-4019-AFFC-DF74D99A979E}" presName="accent_1" presStyleCnt="0"/>
      <dgm:spPr/>
    </dgm:pt>
    <dgm:pt modelId="{31241864-5730-4A06-8C57-5795E905F515}" type="pres">
      <dgm:prSet presAssocID="{7A336A7B-4413-4019-AFFC-DF74D99A979E}" presName="accentRepeatNode" presStyleLbl="solidFgAcc1" presStyleIdx="0" presStyleCnt="7"/>
      <dgm:spPr/>
    </dgm:pt>
    <dgm:pt modelId="{C1A712C7-0629-49A4-94B5-9AE236B7AA23}" type="pres">
      <dgm:prSet presAssocID="{2DE200AF-E212-4987-998D-C066A292861B}" presName="text_2" presStyleLbl="node1" presStyleIdx="1" presStyleCnt="7">
        <dgm:presLayoutVars>
          <dgm:bulletEnabled val="1"/>
        </dgm:presLayoutVars>
      </dgm:prSet>
      <dgm:spPr/>
    </dgm:pt>
    <dgm:pt modelId="{CB40B8C9-1C33-4E54-BE23-7F2963154DA0}" type="pres">
      <dgm:prSet presAssocID="{2DE200AF-E212-4987-998D-C066A292861B}" presName="accent_2" presStyleCnt="0"/>
      <dgm:spPr/>
    </dgm:pt>
    <dgm:pt modelId="{88E27BBB-EF22-47A2-95E1-3D47C7499784}" type="pres">
      <dgm:prSet presAssocID="{2DE200AF-E212-4987-998D-C066A292861B}" presName="accentRepeatNode" presStyleLbl="solidFgAcc1" presStyleIdx="1" presStyleCnt="7"/>
      <dgm:spPr/>
    </dgm:pt>
    <dgm:pt modelId="{D0B6C20B-29A2-4133-8E38-105405B4CBAB}" type="pres">
      <dgm:prSet presAssocID="{5C5C395E-6BAF-4551-AB83-94061DD42E63}" presName="text_3" presStyleLbl="node1" presStyleIdx="2" presStyleCnt="7">
        <dgm:presLayoutVars>
          <dgm:bulletEnabled val="1"/>
        </dgm:presLayoutVars>
      </dgm:prSet>
      <dgm:spPr/>
    </dgm:pt>
    <dgm:pt modelId="{FC11CDD9-8D3B-463D-B7D7-A0252FA2ED5B}" type="pres">
      <dgm:prSet presAssocID="{5C5C395E-6BAF-4551-AB83-94061DD42E63}" presName="accent_3" presStyleCnt="0"/>
      <dgm:spPr/>
    </dgm:pt>
    <dgm:pt modelId="{108EE929-130D-41A4-BCFD-498CB5387F6B}" type="pres">
      <dgm:prSet presAssocID="{5C5C395E-6BAF-4551-AB83-94061DD42E63}" presName="accentRepeatNode" presStyleLbl="solidFgAcc1" presStyleIdx="2" presStyleCnt="7"/>
      <dgm:spPr/>
    </dgm:pt>
    <dgm:pt modelId="{65A776B6-44C3-49DF-AEC8-9B9FEBCD3632}" type="pres">
      <dgm:prSet presAssocID="{9A8ADD66-CBF4-49B5-BBB9-00638B6662E9}" presName="text_4" presStyleLbl="node1" presStyleIdx="3" presStyleCnt="7">
        <dgm:presLayoutVars>
          <dgm:bulletEnabled val="1"/>
        </dgm:presLayoutVars>
      </dgm:prSet>
      <dgm:spPr/>
    </dgm:pt>
    <dgm:pt modelId="{7F496619-C572-476D-926B-70F1D5812BAE}" type="pres">
      <dgm:prSet presAssocID="{9A8ADD66-CBF4-49B5-BBB9-00638B6662E9}" presName="accent_4" presStyleCnt="0"/>
      <dgm:spPr/>
    </dgm:pt>
    <dgm:pt modelId="{77BF5F6F-E8A9-4F7A-BC08-49AF051C1A04}" type="pres">
      <dgm:prSet presAssocID="{9A8ADD66-CBF4-49B5-BBB9-00638B6662E9}" presName="accentRepeatNode" presStyleLbl="solidFgAcc1" presStyleIdx="3" presStyleCnt="7"/>
      <dgm:spPr/>
    </dgm:pt>
    <dgm:pt modelId="{37C49001-2867-41B2-A13C-C8CC3F35E7CF}" type="pres">
      <dgm:prSet presAssocID="{40051281-A1D1-40E6-A35E-F0816213977C}" presName="text_5" presStyleLbl="node1" presStyleIdx="4" presStyleCnt="7">
        <dgm:presLayoutVars>
          <dgm:bulletEnabled val="1"/>
        </dgm:presLayoutVars>
      </dgm:prSet>
      <dgm:spPr/>
    </dgm:pt>
    <dgm:pt modelId="{1A701AE8-0060-4301-B90F-D74261F88C68}" type="pres">
      <dgm:prSet presAssocID="{40051281-A1D1-40E6-A35E-F0816213977C}" presName="accent_5" presStyleCnt="0"/>
      <dgm:spPr/>
    </dgm:pt>
    <dgm:pt modelId="{6CB7F68E-7BD3-4107-A521-51ACE981F797}" type="pres">
      <dgm:prSet presAssocID="{40051281-A1D1-40E6-A35E-F0816213977C}" presName="accentRepeatNode" presStyleLbl="solidFgAcc1" presStyleIdx="4" presStyleCnt="7"/>
      <dgm:spPr/>
    </dgm:pt>
    <dgm:pt modelId="{8BD29C94-EBA2-4BB8-8981-A62859C3BAB8}" type="pres">
      <dgm:prSet presAssocID="{4EFE5916-B362-43C1-A3B7-599D0B3A369E}" presName="text_6" presStyleLbl="node1" presStyleIdx="5" presStyleCnt="7">
        <dgm:presLayoutVars>
          <dgm:bulletEnabled val="1"/>
        </dgm:presLayoutVars>
      </dgm:prSet>
      <dgm:spPr/>
    </dgm:pt>
    <dgm:pt modelId="{F8C0875F-3C14-4BA0-9B94-7ACA5FFB2FFF}" type="pres">
      <dgm:prSet presAssocID="{4EFE5916-B362-43C1-A3B7-599D0B3A369E}" presName="accent_6" presStyleCnt="0"/>
      <dgm:spPr/>
    </dgm:pt>
    <dgm:pt modelId="{7CF6C78B-CB63-4EAC-9936-6CAFC7A9E71A}" type="pres">
      <dgm:prSet presAssocID="{4EFE5916-B362-43C1-A3B7-599D0B3A369E}" presName="accentRepeatNode" presStyleLbl="solidFgAcc1" presStyleIdx="5" presStyleCnt="7"/>
      <dgm:spPr/>
    </dgm:pt>
    <dgm:pt modelId="{57357BB9-7761-4466-B0E8-7310029224DA}" type="pres">
      <dgm:prSet presAssocID="{D8EA7FFB-1020-4490-B287-CA50906FD529}" presName="text_7" presStyleLbl="node1" presStyleIdx="6" presStyleCnt="7">
        <dgm:presLayoutVars>
          <dgm:bulletEnabled val="1"/>
        </dgm:presLayoutVars>
      </dgm:prSet>
      <dgm:spPr/>
    </dgm:pt>
    <dgm:pt modelId="{B1C51565-23CD-46D1-922F-77312787EF63}" type="pres">
      <dgm:prSet presAssocID="{D8EA7FFB-1020-4490-B287-CA50906FD529}" presName="accent_7" presStyleCnt="0"/>
      <dgm:spPr/>
    </dgm:pt>
    <dgm:pt modelId="{0782708E-8D40-4BEC-B421-8B8A9207DF67}" type="pres">
      <dgm:prSet presAssocID="{D8EA7FFB-1020-4490-B287-CA50906FD529}" presName="accentRepeatNode" presStyleLbl="solidFgAcc1" presStyleIdx="6" presStyleCnt="7"/>
      <dgm:spPr/>
    </dgm:pt>
  </dgm:ptLst>
  <dgm:cxnLst>
    <dgm:cxn modelId="{FFE19B06-E816-4C4D-A89E-9BBEC5BB4095}" type="presOf" srcId="{9A8ADD66-CBF4-49B5-BBB9-00638B6662E9}" destId="{65A776B6-44C3-49DF-AEC8-9B9FEBCD3632}" srcOrd="0" destOrd="0" presId="urn:microsoft.com/office/officeart/2008/layout/VerticalCurvedList"/>
    <dgm:cxn modelId="{ECA0483F-67D5-4CF1-9E15-C5D27DC64C0D}" type="presOf" srcId="{7A336A7B-4413-4019-AFFC-DF74D99A979E}" destId="{4CE801D2-09CE-471B-9165-911947E1230B}" srcOrd="0" destOrd="0" presId="urn:microsoft.com/office/officeart/2008/layout/VerticalCurvedList"/>
    <dgm:cxn modelId="{1A62455E-DD27-49BA-BC78-E9AF1BCA351A}" type="presOf" srcId="{4EFE5916-B362-43C1-A3B7-599D0B3A369E}" destId="{8BD29C94-EBA2-4BB8-8981-A62859C3BAB8}" srcOrd="0" destOrd="0" presId="urn:microsoft.com/office/officeart/2008/layout/VerticalCurvedList"/>
    <dgm:cxn modelId="{B1B50A4A-BFFD-49FD-B59B-833D0D550691}" srcId="{B42264A0-018A-4F14-A9A1-1A3F9DDCABE7}" destId="{2DE200AF-E212-4987-998D-C066A292861B}" srcOrd="1" destOrd="0" parTransId="{9ECBCA0A-A6C0-490E-9D31-6043B1A266AD}" sibTransId="{A846715D-C79F-4B33-961A-40B07671849C}"/>
    <dgm:cxn modelId="{1C036A53-A138-4C6E-A337-394186BB6020}" srcId="{B42264A0-018A-4F14-A9A1-1A3F9DDCABE7}" destId="{4EFE5916-B362-43C1-A3B7-599D0B3A369E}" srcOrd="5" destOrd="0" parTransId="{1B01C401-136D-42EA-B0F5-094F54D179F6}" sibTransId="{3AB41E74-4053-4D1E-BB1B-F25B67485265}"/>
    <dgm:cxn modelId="{A06BFC98-C059-48C1-902E-3EA73C3BF3F5}" type="presOf" srcId="{35C1ECFE-9A1C-42E5-B0BE-4D9DD4DC4718}" destId="{0BDE7082-3D46-482E-A314-96811273B40E}" srcOrd="0" destOrd="0" presId="urn:microsoft.com/office/officeart/2008/layout/VerticalCurvedList"/>
    <dgm:cxn modelId="{E691F89D-A13D-435A-AA19-3F1F0AF52DED}" srcId="{B42264A0-018A-4F14-A9A1-1A3F9DDCABE7}" destId="{5C5C395E-6BAF-4551-AB83-94061DD42E63}" srcOrd="2" destOrd="0" parTransId="{71DB7B21-FE21-4CA8-8F73-4F17FC45AB58}" sibTransId="{278CAEFE-302D-4B85-825C-56029967C078}"/>
    <dgm:cxn modelId="{F0ABF1A7-EF16-4FA4-B630-48819CAF2268}" srcId="{B42264A0-018A-4F14-A9A1-1A3F9DDCABE7}" destId="{40051281-A1D1-40E6-A35E-F0816213977C}" srcOrd="4" destOrd="0" parTransId="{BE8421E7-553A-46A9-99F6-AC18E9AE11DB}" sibTransId="{210A6CC8-F7C5-48A6-AAB1-B3A6D365027E}"/>
    <dgm:cxn modelId="{0FDC1CCE-9F0C-471C-81FF-399CA8BD8F1E}" srcId="{B42264A0-018A-4F14-A9A1-1A3F9DDCABE7}" destId="{D8EA7FFB-1020-4490-B287-CA50906FD529}" srcOrd="6" destOrd="0" parTransId="{1CAAB8F8-61C7-4959-8C56-65DF7A7D8A9B}" sibTransId="{5C2D81DB-F442-41CF-B11D-AC7A62A3395D}"/>
    <dgm:cxn modelId="{1C4F20D1-47E4-4098-BF27-33B80E82B68E}" type="presOf" srcId="{2DE200AF-E212-4987-998D-C066A292861B}" destId="{C1A712C7-0629-49A4-94B5-9AE236B7AA23}" srcOrd="0" destOrd="0" presId="urn:microsoft.com/office/officeart/2008/layout/VerticalCurvedList"/>
    <dgm:cxn modelId="{352DEDDB-7838-4499-AF56-9C133D5A7A1F}" type="presOf" srcId="{40051281-A1D1-40E6-A35E-F0816213977C}" destId="{37C49001-2867-41B2-A13C-C8CC3F35E7CF}" srcOrd="0" destOrd="0" presId="urn:microsoft.com/office/officeart/2008/layout/VerticalCurvedList"/>
    <dgm:cxn modelId="{E89F96E1-3D49-4FB9-B58D-9400B86ACB8C}" srcId="{B42264A0-018A-4F14-A9A1-1A3F9DDCABE7}" destId="{7A336A7B-4413-4019-AFFC-DF74D99A979E}" srcOrd="0" destOrd="0" parTransId="{C27CB935-963C-4CBF-B319-FDA6369380C7}" sibTransId="{35C1ECFE-9A1C-42E5-B0BE-4D9DD4DC4718}"/>
    <dgm:cxn modelId="{3335CAE7-3B28-4FAA-9C30-98DD60CD1B5A}" type="presOf" srcId="{5C5C395E-6BAF-4551-AB83-94061DD42E63}" destId="{D0B6C20B-29A2-4133-8E38-105405B4CBAB}" srcOrd="0" destOrd="0" presId="urn:microsoft.com/office/officeart/2008/layout/VerticalCurvedList"/>
    <dgm:cxn modelId="{B7FFB2F7-775B-462B-AE74-8864545BD0C8}" type="presOf" srcId="{D8EA7FFB-1020-4490-B287-CA50906FD529}" destId="{57357BB9-7761-4466-B0E8-7310029224DA}" srcOrd="0" destOrd="0" presId="urn:microsoft.com/office/officeart/2008/layout/VerticalCurvedList"/>
    <dgm:cxn modelId="{887F46FE-3ABE-4079-8118-BF02D5954328}" type="presOf" srcId="{B42264A0-018A-4F14-A9A1-1A3F9DDCABE7}" destId="{B0476958-C239-402E-8FCE-EB3FFE6B8D3D}" srcOrd="0" destOrd="0" presId="urn:microsoft.com/office/officeart/2008/layout/VerticalCurvedList"/>
    <dgm:cxn modelId="{657A4EFE-2790-40E8-BEE7-4E5F7E2CB080}" srcId="{B42264A0-018A-4F14-A9A1-1A3F9DDCABE7}" destId="{9A8ADD66-CBF4-49B5-BBB9-00638B6662E9}" srcOrd="3" destOrd="0" parTransId="{F846C529-A7A9-428B-A2B3-19E633692C8E}" sibTransId="{B731D647-768F-4F37-B69D-9DDBADEA0A34}"/>
    <dgm:cxn modelId="{BEA8422F-58E7-4D4F-8C32-8D6214765522}" type="presParOf" srcId="{B0476958-C239-402E-8FCE-EB3FFE6B8D3D}" destId="{EBF63742-F163-4A17-8BA1-3C05F0C50C47}" srcOrd="0" destOrd="0" presId="urn:microsoft.com/office/officeart/2008/layout/VerticalCurvedList"/>
    <dgm:cxn modelId="{66FDE0AA-4A4F-4D0C-BA62-8ECC1AEE7FD0}" type="presParOf" srcId="{EBF63742-F163-4A17-8BA1-3C05F0C50C47}" destId="{AA4E2D1B-09D1-4E01-8F35-2BE9A44463BE}" srcOrd="0" destOrd="0" presId="urn:microsoft.com/office/officeart/2008/layout/VerticalCurvedList"/>
    <dgm:cxn modelId="{AFBCDECB-699C-4CED-A43B-B767CA1ACCCF}" type="presParOf" srcId="{AA4E2D1B-09D1-4E01-8F35-2BE9A44463BE}" destId="{5E88F2F8-2473-4D2F-90CD-7081ED9ED020}" srcOrd="0" destOrd="0" presId="urn:microsoft.com/office/officeart/2008/layout/VerticalCurvedList"/>
    <dgm:cxn modelId="{F17FC6BD-A198-4516-81D9-5C326E332962}" type="presParOf" srcId="{AA4E2D1B-09D1-4E01-8F35-2BE9A44463BE}" destId="{0BDE7082-3D46-482E-A314-96811273B40E}" srcOrd="1" destOrd="0" presId="urn:microsoft.com/office/officeart/2008/layout/VerticalCurvedList"/>
    <dgm:cxn modelId="{B7383FE6-CAD0-446F-8A76-720FB91CA0F5}" type="presParOf" srcId="{AA4E2D1B-09D1-4E01-8F35-2BE9A44463BE}" destId="{0BDA4538-C71C-4FB9-9EEC-A85313B60FDD}" srcOrd="2" destOrd="0" presId="urn:microsoft.com/office/officeart/2008/layout/VerticalCurvedList"/>
    <dgm:cxn modelId="{16B63609-C83B-4FC3-B171-111C2D798B74}" type="presParOf" srcId="{AA4E2D1B-09D1-4E01-8F35-2BE9A44463BE}" destId="{6CFB4DED-ADCB-4580-8F2A-94396E4C749E}" srcOrd="3" destOrd="0" presId="urn:microsoft.com/office/officeart/2008/layout/VerticalCurvedList"/>
    <dgm:cxn modelId="{13275A4E-001A-41C2-82E0-0437AA6E76C4}" type="presParOf" srcId="{EBF63742-F163-4A17-8BA1-3C05F0C50C47}" destId="{4CE801D2-09CE-471B-9165-911947E1230B}" srcOrd="1" destOrd="0" presId="urn:microsoft.com/office/officeart/2008/layout/VerticalCurvedList"/>
    <dgm:cxn modelId="{16AAA98F-3321-4FF4-82BC-C2B3CB1A6C39}" type="presParOf" srcId="{EBF63742-F163-4A17-8BA1-3C05F0C50C47}" destId="{A85D26E8-8F66-48E1-8D1F-F2BC95C09A5E}" srcOrd="2" destOrd="0" presId="urn:microsoft.com/office/officeart/2008/layout/VerticalCurvedList"/>
    <dgm:cxn modelId="{249ACB6D-A515-4CF6-9C09-E15648B5F75E}" type="presParOf" srcId="{A85D26E8-8F66-48E1-8D1F-F2BC95C09A5E}" destId="{31241864-5730-4A06-8C57-5795E905F515}" srcOrd="0" destOrd="0" presId="urn:microsoft.com/office/officeart/2008/layout/VerticalCurvedList"/>
    <dgm:cxn modelId="{92E87A71-40D7-4E19-9D48-E39995B21291}" type="presParOf" srcId="{EBF63742-F163-4A17-8BA1-3C05F0C50C47}" destId="{C1A712C7-0629-49A4-94B5-9AE236B7AA23}" srcOrd="3" destOrd="0" presId="urn:microsoft.com/office/officeart/2008/layout/VerticalCurvedList"/>
    <dgm:cxn modelId="{72E050F6-3FAA-4009-95B5-00CD1DED7556}" type="presParOf" srcId="{EBF63742-F163-4A17-8BA1-3C05F0C50C47}" destId="{CB40B8C9-1C33-4E54-BE23-7F2963154DA0}" srcOrd="4" destOrd="0" presId="urn:microsoft.com/office/officeart/2008/layout/VerticalCurvedList"/>
    <dgm:cxn modelId="{0BD1EE8B-F12C-4DA0-94B9-0C97CC2DB4AF}" type="presParOf" srcId="{CB40B8C9-1C33-4E54-BE23-7F2963154DA0}" destId="{88E27BBB-EF22-47A2-95E1-3D47C7499784}" srcOrd="0" destOrd="0" presId="urn:microsoft.com/office/officeart/2008/layout/VerticalCurvedList"/>
    <dgm:cxn modelId="{D11BAB60-9AD2-4FEB-A294-5D3323A55BB1}" type="presParOf" srcId="{EBF63742-F163-4A17-8BA1-3C05F0C50C47}" destId="{D0B6C20B-29A2-4133-8E38-105405B4CBAB}" srcOrd="5" destOrd="0" presId="urn:microsoft.com/office/officeart/2008/layout/VerticalCurvedList"/>
    <dgm:cxn modelId="{CA886996-CAFA-4970-8140-08C6F91E77A8}" type="presParOf" srcId="{EBF63742-F163-4A17-8BA1-3C05F0C50C47}" destId="{FC11CDD9-8D3B-463D-B7D7-A0252FA2ED5B}" srcOrd="6" destOrd="0" presId="urn:microsoft.com/office/officeart/2008/layout/VerticalCurvedList"/>
    <dgm:cxn modelId="{5384CDFA-0395-4264-968A-9BB53311BEB6}" type="presParOf" srcId="{FC11CDD9-8D3B-463D-B7D7-A0252FA2ED5B}" destId="{108EE929-130D-41A4-BCFD-498CB5387F6B}" srcOrd="0" destOrd="0" presId="urn:microsoft.com/office/officeart/2008/layout/VerticalCurvedList"/>
    <dgm:cxn modelId="{E6E6EC39-B33F-4B37-8169-57E2A2075E53}" type="presParOf" srcId="{EBF63742-F163-4A17-8BA1-3C05F0C50C47}" destId="{65A776B6-44C3-49DF-AEC8-9B9FEBCD3632}" srcOrd="7" destOrd="0" presId="urn:microsoft.com/office/officeart/2008/layout/VerticalCurvedList"/>
    <dgm:cxn modelId="{C7225849-DE91-465B-82BB-466A58485EEA}" type="presParOf" srcId="{EBF63742-F163-4A17-8BA1-3C05F0C50C47}" destId="{7F496619-C572-476D-926B-70F1D5812BAE}" srcOrd="8" destOrd="0" presId="urn:microsoft.com/office/officeart/2008/layout/VerticalCurvedList"/>
    <dgm:cxn modelId="{7CAED6A9-4217-42AD-B2EB-E6E9B346D42A}" type="presParOf" srcId="{7F496619-C572-476D-926B-70F1D5812BAE}" destId="{77BF5F6F-E8A9-4F7A-BC08-49AF051C1A04}" srcOrd="0" destOrd="0" presId="urn:microsoft.com/office/officeart/2008/layout/VerticalCurvedList"/>
    <dgm:cxn modelId="{F04C01ED-7D1B-4A16-9232-B54F23ED2DEC}" type="presParOf" srcId="{EBF63742-F163-4A17-8BA1-3C05F0C50C47}" destId="{37C49001-2867-41B2-A13C-C8CC3F35E7CF}" srcOrd="9" destOrd="0" presId="urn:microsoft.com/office/officeart/2008/layout/VerticalCurvedList"/>
    <dgm:cxn modelId="{2A36E6FA-8F10-4082-9F89-346673F2739A}" type="presParOf" srcId="{EBF63742-F163-4A17-8BA1-3C05F0C50C47}" destId="{1A701AE8-0060-4301-B90F-D74261F88C68}" srcOrd="10" destOrd="0" presId="urn:microsoft.com/office/officeart/2008/layout/VerticalCurvedList"/>
    <dgm:cxn modelId="{1ECF8D4B-8D66-46BC-8B22-7AD17925FB1C}" type="presParOf" srcId="{1A701AE8-0060-4301-B90F-D74261F88C68}" destId="{6CB7F68E-7BD3-4107-A521-51ACE981F797}" srcOrd="0" destOrd="0" presId="urn:microsoft.com/office/officeart/2008/layout/VerticalCurvedList"/>
    <dgm:cxn modelId="{23237724-A0BA-4ECE-A574-A74ED30C39B9}" type="presParOf" srcId="{EBF63742-F163-4A17-8BA1-3C05F0C50C47}" destId="{8BD29C94-EBA2-4BB8-8981-A62859C3BAB8}" srcOrd="11" destOrd="0" presId="urn:microsoft.com/office/officeart/2008/layout/VerticalCurvedList"/>
    <dgm:cxn modelId="{78926E0B-3E46-4FB8-B7CF-2C472646F974}" type="presParOf" srcId="{EBF63742-F163-4A17-8BA1-3C05F0C50C47}" destId="{F8C0875F-3C14-4BA0-9B94-7ACA5FFB2FFF}" srcOrd="12" destOrd="0" presId="urn:microsoft.com/office/officeart/2008/layout/VerticalCurvedList"/>
    <dgm:cxn modelId="{59428703-760B-4544-8255-4F80E735AB88}" type="presParOf" srcId="{F8C0875F-3C14-4BA0-9B94-7ACA5FFB2FFF}" destId="{7CF6C78B-CB63-4EAC-9936-6CAFC7A9E71A}" srcOrd="0" destOrd="0" presId="urn:microsoft.com/office/officeart/2008/layout/VerticalCurvedList"/>
    <dgm:cxn modelId="{D88C4ABA-1F5D-42F1-9723-3EED92DFCA0B}" type="presParOf" srcId="{EBF63742-F163-4A17-8BA1-3C05F0C50C47}" destId="{57357BB9-7761-4466-B0E8-7310029224DA}" srcOrd="13" destOrd="0" presId="urn:microsoft.com/office/officeart/2008/layout/VerticalCurvedList"/>
    <dgm:cxn modelId="{0AB27D50-99FF-4958-92EC-798F66438B3F}" type="presParOf" srcId="{EBF63742-F163-4A17-8BA1-3C05F0C50C47}" destId="{B1C51565-23CD-46D1-922F-77312787EF63}" srcOrd="14" destOrd="0" presId="urn:microsoft.com/office/officeart/2008/layout/VerticalCurvedList"/>
    <dgm:cxn modelId="{EDF8FC9A-C1C0-4FBF-8301-F991090D710A}" type="presParOf" srcId="{B1C51565-23CD-46D1-922F-77312787EF63}" destId="{0782708E-8D40-4BEC-B421-8B8A9207DF6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2264A0-018A-4F14-A9A1-1A3F9DDCABE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F26DA1F-8EAB-4236-9330-FD1168062675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1"/>
            </a:rPr>
            <a:t>WOPEC training</a:t>
          </a:r>
          <a:endParaRPr lang="en-GB" dirty="0">
            <a:highlight>
              <a:srgbClr val="FFFF00"/>
            </a:highlight>
          </a:endParaRPr>
        </a:p>
      </dgm:t>
    </dgm:pt>
    <dgm:pt modelId="{27E067A6-2E7F-4FBA-AD46-32E5D3E6A5DF}" type="parTrans" cxnId="{B576C52D-A918-481E-AFA9-3939D31472A4}">
      <dgm:prSet/>
      <dgm:spPr/>
      <dgm:t>
        <a:bodyPr/>
        <a:lstStyle/>
        <a:p>
          <a:endParaRPr lang="en-GB"/>
        </a:p>
      </dgm:t>
    </dgm:pt>
    <dgm:pt modelId="{18784DD0-B5F0-435E-8A9F-B3D349D557EE}" type="sibTrans" cxnId="{B576C52D-A918-481E-AFA9-3939D31472A4}">
      <dgm:prSet/>
      <dgm:spPr/>
      <dgm:t>
        <a:bodyPr/>
        <a:lstStyle/>
        <a:p>
          <a:endParaRPr lang="en-GB"/>
        </a:p>
      </dgm:t>
    </dgm:pt>
    <dgm:pt modelId="{A13413AA-FEB5-4A2A-BAEA-CFEF8639052F}">
      <dgm:prSet/>
      <dgm:spPr/>
      <dgm:t>
        <a:bodyPr/>
        <a:lstStyle/>
        <a:p>
          <a:r>
            <a:rPr lang="en-US"/>
            <a:t>CET</a:t>
          </a:r>
          <a:endParaRPr lang="en-GB"/>
        </a:p>
      </dgm:t>
    </dgm:pt>
    <dgm:pt modelId="{D1807111-CAAC-483A-8106-9F27A5A24E9D}" type="parTrans" cxnId="{1222EC85-A61D-4831-8A95-B292ACD9ED8D}">
      <dgm:prSet/>
      <dgm:spPr/>
      <dgm:t>
        <a:bodyPr/>
        <a:lstStyle/>
        <a:p>
          <a:endParaRPr lang="en-GB"/>
        </a:p>
      </dgm:t>
    </dgm:pt>
    <dgm:pt modelId="{DF936DDB-7FF2-4F87-939F-D107928640FB}" type="sibTrans" cxnId="{1222EC85-A61D-4831-8A95-B292ACD9ED8D}">
      <dgm:prSet/>
      <dgm:spPr/>
      <dgm:t>
        <a:bodyPr/>
        <a:lstStyle/>
        <a:p>
          <a:endParaRPr lang="en-GB"/>
        </a:p>
      </dgm:t>
    </dgm:pt>
    <dgm:pt modelId="{0DC3B0DF-E2FC-4B28-924D-B565119826F9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2"/>
            </a:rPr>
            <a:t>LOCSU Induction Training</a:t>
          </a:r>
          <a:endParaRPr lang="en-GB" dirty="0">
            <a:highlight>
              <a:srgbClr val="FFFF00"/>
            </a:highlight>
          </a:endParaRPr>
        </a:p>
      </dgm:t>
    </dgm:pt>
    <dgm:pt modelId="{8D55EC61-0054-4053-8CD2-3887A750660C}" type="parTrans" cxnId="{150611B9-131C-45AC-8D51-53A77B374618}">
      <dgm:prSet/>
      <dgm:spPr/>
      <dgm:t>
        <a:bodyPr/>
        <a:lstStyle/>
        <a:p>
          <a:endParaRPr lang="en-GB"/>
        </a:p>
      </dgm:t>
    </dgm:pt>
    <dgm:pt modelId="{A3F73F86-30CA-4262-8289-31683B21F506}" type="sibTrans" cxnId="{150611B9-131C-45AC-8D51-53A77B374618}">
      <dgm:prSet/>
      <dgm:spPr/>
      <dgm:t>
        <a:bodyPr/>
        <a:lstStyle/>
        <a:p>
          <a:endParaRPr lang="en-GB"/>
        </a:p>
      </dgm:t>
    </dgm:pt>
    <dgm:pt modelId="{0FB911BB-DBAD-4265-8900-9B6E2C1EA929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3"/>
            </a:rPr>
            <a:t>National Optical Conference</a:t>
          </a:r>
          <a:endParaRPr lang="en-GB" dirty="0">
            <a:highlight>
              <a:srgbClr val="FFFF00"/>
            </a:highlight>
          </a:endParaRPr>
        </a:p>
      </dgm:t>
    </dgm:pt>
    <dgm:pt modelId="{98CEE37A-2F41-445A-97D6-E03FF8537EE8}" type="parTrans" cxnId="{B1D80F14-95D8-4D8D-9EFE-A269B67C3BF1}">
      <dgm:prSet/>
      <dgm:spPr/>
      <dgm:t>
        <a:bodyPr/>
        <a:lstStyle/>
        <a:p>
          <a:endParaRPr lang="en-GB"/>
        </a:p>
      </dgm:t>
    </dgm:pt>
    <dgm:pt modelId="{9F516C1A-DF03-4E44-9B00-1C916744AC45}" type="sibTrans" cxnId="{B1D80F14-95D8-4D8D-9EFE-A269B67C3BF1}">
      <dgm:prSet/>
      <dgm:spPr/>
      <dgm:t>
        <a:bodyPr/>
        <a:lstStyle/>
        <a:p>
          <a:endParaRPr lang="en-GB"/>
        </a:p>
      </dgm:t>
    </dgm:pt>
    <dgm:pt modelId="{61B15038-BDE2-4A98-8094-6E955998D3FF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4"/>
            </a:rPr>
            <a:t>Leadership Skills for Optical Professionals</a:t>
          </a:r>
          <a:endParaRPr lang="en-GB" dirty="0">
            <a:highlight>
              <a:srgbClr val="FFFF00"/>
            </a:highlight>
          </a:endParaRPr>
        </a:p>
      </dgm:t>
    </dgm:pt>
    <dgm:pt modelId="{EBF80883-C5D1-4C6E-BBB8-924558A355F4}" type="parTrans" cxnId="{FDA8D4AC-D07A-4BC5-A8AB-8D3B6D2F51DA}">
      <dgm:prSet/>
      <dgm:spPr/>
      <dgm:t>
        <a:bodyPr/>
        <a:lstStyle/>
        <a:p>
          <a:endParaRPr lang="en-GB"/>
        </a:p>
      </dgm:t>
    </dgm:pt>
    <dgm:pt modelId="{9F3A9EE1-E731-4036-92DC-E56F4D191742}" type="sibTrans" cxnId="{FDA8D4AC-D07A-4BC5-A8AB-8D3B6D2F51DA}">
      <dgm:prSet/>
      <dgm:spPr/>
      <dgm:t>
        <a:bodyPr/>
        <a:lstStyle/>
        <a:p>
          <a:endParaRPr lang="en-GB"/>
        </a:p>
      </dgm:t>
    </dgm:pt>
    <dgm:pt modelId="{B0476958-C239-402E-8FCE-EB3FFE6B8D3D}" type="pres">
      <dgm:prSet presAssocID="{B42264A0-018A-4F14-A9A1-1A3F9DDCABE7}" presName="Name0" presStyleCnt="0">
        <dgm:presLayoutVars>
          <dgm:chMax val="7"/>
          <dgm:chPref val="7"/>
          <dgm:dir/>
        </dgm:presLayoutVars>
      </dgm:prSet>
      <dgm:spPr/>
    </dgm:pt>
    <dgm:pt modelId="{EBF63742-F163-4A17-8BA1-3C05F0C50C47}" type="pres">
      <dgm:prSet presAssocID="{B42264A0-018A-4F14-A9A1-1A3F9DDCABE7}" presName="Name1" presStyleCnt="0"/>
      <dgm:spPr/>
    </dgm:pt>
    <dgm:pt modelId="{AA4E2D1B-09D1-4E01-8F35-2BE9A44463BE}" type="pres">
      <dgm:prSet presAssocID="{B42264A0-018A-4F14-A9A1-1A3F9DDCABE7}" presName="cycle" presStyleCnt="0"/>
      <dgm:spPr/>
    </dgm:pt>
    <dgm:pt modelId="{5E88F2F8-2473-4D2F-90CD-7081ED9ED020}" type="pres">
      <dgm:prSet presAssocID="{B42264A0-018A-4F14-A9A1-1A3F9DDCABE7}" presName="srcNode" presStyleLbl="node1" presStyleIdx="0" presStyleCnt="5"/>
      <dgm:spPr/>
    </dgm:pt>
    <dgm:pt modelId="{0BDE7082-3D46-482E-A314-96811273B40E}" type="pres">
      <dgm:prSet presAssocID="{B42264A0-018A-4F14-A9A1-1A3F9DDCABE7}" presName="conn" presStyleLbl="parChTrans1D2" presStyleIdx="0" presStyleCnt="1"/>
      <dgm:spPr/>
    </dgm:pt>
    <dgm:pt modelId="{0BDA4538-C71C-4FB9-9EEC-A85313B60FDD}" type="pres">
      <dgm:prSet presAssocID="{B42264A0-018A-4F14-A9A1-1A3F9DDCABE7}" presName="extraNode" presStyleLbl="node1" presStyleIdx="0" presStyleCnt="5"/>
      <dgm:spPr/>
    </dgm:pt>
    <dgm:pt modelId="{6CFB4DED-ADCB-4580-8F2A-94396E4C749E}" type="pres">
      <dgm:prSet presAssocID="{B42264A0-018A-4F14-A9A1-1A3F9DDCABE7}" presName="dstNode" presStyleLbl="node1" presStyleIdx="0" presStyleCnt="5"/>
      <dgm:spPr/>
    </dgm:pt>
    <dgm:pt modelId="{512CA477-6283-448E-BE11-EFC4891ABF3F}" type="pres">
      <dgm:prSet presAssocID="{2F26DA1F-8EAB-4236-9330-FD1168062675}" presName="text_1" presStyleLbl="node1" presStyleIdx="0" presStyleCnt="5">
        <dgm:presLayoutVars>
          <dgm:bulletEnabled val="1"/>
        </dgm:presLayoutVars>
      </dgm:prSet>
      <dgm:spPr/>
    </dgm:pt>
    <dgm:pt modelId="{35BF51F8-B384-4592-B8A4-20C48A7EF7FB}" type="pres">
      <dgm:prSet presAssocID="{2F26DA1F-8EAB-4236-9330-FD1168062675}" presName="accent_1" presStyleCnt="0"/>
      <dgm:spPr/>
    </dgm:pt>
    <dgm:pt modelId="{E530A63F-4507-4E12-9CC0-73E2233753B0}" type="pres">
      <dgm:prSet presAssocID="{2F26DA1F-8EAB-4236-9330-FD1168062675}" presName="accentRepeatNode" presStyleLbl="solidFgAcc1" presStyleIdx="0" presStyleCnt="5"/>
      <dgm:spPr/>
    </dgm:pt>
    <dgm:pt modelId="{3D458E5C-6327-436E-9868-53FA89D58942}" type="pres">
      <dgm:prSet presAssocID="{A13413AA-FEB5-4A2A-BAEA-CFEF8639052F}" presName="text_2" presStyleLbl="node1" presStyleIdx="1" presStyleCnt="5">
        <dgm:presLayoutVars>
          <dgm:bulletEnabled val="1"/>
        </dgm:presLayoutVars>
      </dgm:prSet>
      <dgm:spPr/>
    </dgm:pt>
    <dgm:pt modelId="{5957D74B-4E94-41B0-BDD5-0BF7E72D1686}" type="pres">
      <dgm:prSet presAssocID="{A13413AA-FEB5-4A2A-BAEA-CFEF8639052F}" presName="accent_2" presStyleCnt="0"/>
      <dgm:spPr/>
    </dgm:pt>
    <dgm:pt modelId="{632AFA8C-9FB0-4D01-9A1E-AD3D93D947D2}" type="pres">
      <dgm:prSet presAssocID="{A13413AA-FEB5-4A2A-BAEA-CFEF8639052F}" presName="accentRepeatNode" presStyleLbl="solidFgAcc1" presStyleIdx="1" presStyleCnt="5"/>
      <dgm:spPr/>
    </dgm:pt>
    <dgm:pt modelId="{97F209BC-21CA-486B-B526-2DC6F02861E5}" type="pres">
      <dgm:prSet presAssocID="{0DC3B0DF-E2FC-4B28-924D-B565119826F9}" presName="text_3" presStyleLbl="node1" presStyleIdx="2" presStyleCnt="5">
        <dgm:presLayoutVars>
          <dgm:bulletEnabled val="1"/>
        </dgm:presLayoutVars>
      </dgm:prSet>
      <dgm:spPr/>
    </dgm:pt>
    <dgm:pt modelId="{6F702D19-C3A4-4D45-B354-409092CF5833}" type="pres">
      <dgm:prSet presAssocID="{0DC3B0DF-E2FC-4B28-924D-B565119826F9}" presName="accent_3" presStyleCnt="0"/>
      <dgm:spPr/>
    </dgm:pt>
    <dgm:pt modelId="{20E8E106-B827-4C92-9A12-6556B657E27F}" type="pres">
      <dgm:prSet presAssocID="{0DC3B0DF-E2FC-4B28-924D-B565119826F9}" presName="accentRepeatNode" presStyleLbl="solidFgAcc1" presStyleIdx="2" presStyleCnt="5"/>
      <dgm:spPr/>
    </dgm:pt>
    <dgm:pt modelId="{D403F4F3-2016-4E5F-BB82-F833EC64AA4F}" type="pres">
      <dgm:prSet presAssocID="{0FB911BB-DBAD-4265-8900-9B6E2C1EA929}" presName="text_4" presStyleLbl="node1" presStyleIdx="3" presStyleCnt="5">
        <dgm:presLayoutVars>
          <dgm:bulletEnabled val="1"/>
        </dgm:presLayoutVars>
      </dgm:prSet>
      <dgm:spPr/>
    </dgm:pt>
    <dgm:pt modelId="{9CBF82F7-3A4D-42D3-81BD-1FF0B6D54230}" type="pres">
      <dgm:prSet presAssocID="{0FB911BB-DBAD-4265-8900-9B6E2C1EA929}" presName="accent_4" presStyleCnt="0"/>
      <dgm:spPr/>
    </dgm:pt>
    <dgm:pt modelId="{C0E2056C-31B5-4EB3-9F65-62E4E74622C0}" type="pres">
      <dgm:prSet presAssocID="{0FB911BB-DBAD-4265-8900-9B6E2C1EA929}" presName="accentRepeatNode" presStyleLbl="solidFgAcc1" presStyleIdx="3" presStyleCnt="5"/>
      <dgm:spPr/>
    </dgm:pt>
    <dgm:pt modelId="{6F48D16B-6E73-4EDF-B422-2492489DB8AC}" type="pres">
      <dgm:prSet presAssocID="{61B15038-BDE2-4A98-8094-6E955998D3FF}" presName="text_5" presStyleLbl="node1" presStyleIdx="4" presStyleCnt="5">
        <dgm:presLayoutVars>
          <dgm:bulletEnabled val="1"/>
        </dgm:presLayoutVars>
      </dgm:prSet>
      <dgm:spPr/>
    </dgm:pt>
    <dgm:pt modelId="{24A364C5-024B-4D4B-AD47-2E9238226562}" type="pres">
      <dgm:prSet presAssocID="{61B15038-BDE2-4A98-8094-6E955998D3FF}" presName="accent_5" presStyleCnt="0"/>
      <dgm:spPr/>
    </dgm:pt>
    <dgm:pt modelId="{F571CD43-CBEC-424F-A0C0-A48D47D3B84B}" type="pres">
      <dgm:prSet presAssocID="{61B15038-BDE2-4A98-8094-6E955998D3FF}" presName="accentRepeatNode" presStyleLbl="solidFgAcc1" presStyleIdx="4" presStyleCnt="5"/>
      <dgm:spPr/>
    </dgm:pt>
  </dgm:ptLst>
  <dgm:cxnLst>
    <dgm:cxn modelId="{B1D80F14-95D8-4D8D-9EFE-A269B67C3BF1}" srcId="{B42264A0-018A-4F14-A9A1-1A3F9DDCABE7}" destId="{0FB911BB-DBAD-4265-8900-9B6E2C1EA929}" srcOrd="3" destOrd="0" parTransId="{98CEE37A-2F41-445A-97D6-E03FF8537EE8}" sibTransId="{9F516C1A-DF03-4E44-9B00-1C916744AC45}"/>
    <dgm:cxn modelId="{319FE321-E6CC-4E4A-91C2-A32C1D7FB238}" type="presOf" srcId="{2F26DA1F-8EAB-4236-9330-FD1168062675}" destId="{512CA477-6283-448E-BE11-EFC4891ABF3F}" srcOrd="0" destOrd="0" presId="urn:microsoft.com/office/officeart/2008/layout/VerticalCurvedList"/>
    <dgm:cxn modelId="{B576C52D-A918-481E-AFA9-3939D31472A4}" srcId="{B42264A0-018A-4F14-A9A1-1A3F9DDCABE7}" destId="{2F26DA1F-8EAB-4236-9330-FD1168062675}" srcOrd="0" destOrd="0" parTransId="{27E067A6-2E7F-4FBA-AD46-32E5D3E6A5DF}" sibTransId="{18784DD0-B5F0-435E-8A9F-B3D349D557EE}"/>
    <dgm:cxn modelId="{DB5E3B79-A66E-4AC7-BEF7-A216AE68840A}" type="presOf" srcId="{0FB911BB-DBAD-4265-8900-9B6E2C1EA929}" destId="{D403F4F3-2016-4E5F-BB82-F833EC64AA4F}" srcOrd="0" destOrd="0" presId="urn:microsoft.com/office/officeart/2008/layout/VerticalCurvedList"/>
    <dgm:cxn modelId="{5EC44F7A-E914-4BAD-AA69-6041B3750FEC}" type="presOf" srcId="{61B15038-BDE2-4A98-8094-6E955998D3FF}" destId="{6F48D16B-6E73-4EDF-B422-2492489DB8AC}" srcOrd="0" destOrd="0" presId="urn:microsoft.com/office/officeart/2008/layout/VerticalCurvedList"/>
    <dgm:cxn modelId="{37AAFC7A-13DA-441A-8488-DD5B59DF7E8C}" type="presOf" srcId="{A13413AA-FEB5-4A2A-BAEA-CFEF8639052F}" destId="{3D458E5C-6327-436E-9868-53FA89D58942}" srcOrd="0" destOrd="0" presId="urn:microsoft.com/office/officeart/2008/layout/VerticalCurvedList"/>
    <dgm:cxn modelId="{1222EC85-A61D-4831-8A95-B292ACD9ED8D}" srcId="{B42264A0-018A-4F14-A9A1-1A3F9DDCABE7}" destId="{A13413AA-FEB5-4A2A-BAEA-CFEF8639052F}" srcOrd="1" destOrd="0" parTransId="{D1807111-CAAC-483A-8106-9F27A5A24E9D}" sibTransId="{DF936DDB-7FF2-4F87-939F-D107928640FB}"/>
    <dgm:cxn modelId="{CA8D4387-6318-4086-83AF-E4D22F86736E}" type="presOf" srcId="{0DC3B0DF-E2FC-4B28-924D-B565119826F9}" destId="{97F209BC-21CA-486B-B526-2DC6F02861E5}" srcOrd="0" destOrd="0" presId="urn:microsoft.com/office/officeart/2008/layout/VerticalCurvedList"/>
    <dgm:cxn modelId="{FDA8D4AC-D07A-4BC5-A8AB-8D3B6D2F51DA}" srcId="{B42264A0-018A-4F14-A9A1-1A3F9DDCABE7}" destId="{61B15038-BDE2-4A98-8094-6E955998D3FF}" srcOrd="4" destOrd="0" parTransId="{EBF80883-C5D1-4C6E-BBB8-924558A355F4}" sibTransId="{9F3A9EE1-E731-4036-92DC-E56F4D191742}"/>
    <dgm:cxn modelId="{150611B9-131C-45AC-8D51-53A77B374618}" srcId="{B42264A0-018A-4F14-A9A1-1A3F9DDCABE7}" destId="{0DC3B0DF-E2FC-4B28-924D-B565119826F9}" srcOrd="2" destOrd="0" parTransId="{8D55EC61-0054-4053-8CD2-3887A750660C}" sibTransId="{A3F73F86-30CA-4262-8289-31683B21F506}"/>
    <dgm:cxn modelId="{05C745EB-FF05-443F-8652-37EECD361046}" type="presOf" srcId="{18784DD0-B5F0-435E-8A9F-B3D349D557EE}" destId="{0BDE7082-3D46-482E-A314-96811273B40E}" srcOrd="0" destOrd="0" presId="urn:microsoft.com/office/officeart/2008/layout/VerticalCurvedList"/>
    <dgm:cxn modelId="{887F46FE-3ABE-4079-8118-BF02D5954328}" type="presOf" srcId="{B42264A0-018A-4F14-A9A1-1A3F9DDCABE7}" destId="{B0476958-C239-402E-8FCE-EB3FFE6B8D3D}" srcOrd="0" destOrd="0" presId="urn:microsoft.com/office/officeart/2008/layout/VerticalCurvedList"/>
    <dgm:cxn modelId="{BEA8422F-58E7-4D4F-8C32-8D6214765522}" type="presParOf" srcId="{B0476958-C239-402E-8FCE-EB3FFE6B8D3D}" destId="{EBF63742-F163-4A17-8BA1-3C05F0C50C47}" srcOrd="0" destOrd="0" presId="urn:microsoft.com/office/officeart/2008/layout/VerticalCurvedList"/>
    <dgm:cxn modelId="{66FDE0AA-4A4F-4D0C-BA62-8ECC1AEE7FD0}" type="presParOf" srcId="{EBF63742-F163-4A17-8BA1-3C05F0C50C47}" destId="{AA4E2D1B-09D1-4E01-8F35-2BE9A44463BE}" srcOrd="0" destOrd="0" presId="urn:microsoft.com/office/officeart/2008/layout/VerticalCurvedList"/>
    <dgm:cxn modelId="{AFBCDECB-699C-4CED-A43B-B767CA1ACCCF}" type="presParOf" srcId="{AA4E2D1B-09D1-4E01-8F35-2BE9A44463BE}" destId="{5E88F2F8-2473-4D2F-90CD-7081ED9ED020}" srcOrd="0" destOrd="0" presId="urn:microsoft.com/office/officeart/2008/layout/VerticalCurvedList"/>
    <dgm:cxn modelId="{F17FC6BD-A198-4516-81D9-5C326E332962}" type="presParOf" srcId="{AA4E2D1B-09D1-4E01-8F35-2BE9A44463BE}" destId="{0BDE7082-3D46-482E-A314-96811273B40E}" srcOrd="1" destOrd="0" presId="urn:microsoft.com/office/officeart/2008/layout/VerticalCurvedList"/>
    <dgm:cxn modelId="{B7383FE6-CAD0-446F-8A76-720FB91CA0F5}" type="presParOf" srcId="{AA4E2D1B-09D1-4E01-8F35-2BE9A44463BE}" destId="{0BDA4538-C71C-4FB9-9EEC-A85313B60FDD}" srcOrd="2" destOrd="0" presId="urn:microsoft.com/office/officeart/2008/layout/VerticalCurvedList"/>
    <dgm:cxn modelId="{16B63609-C83B-4FC3-B171-111C2D798B74}" type="presParOf" srcId="{AA4E2D1B-09D1-4E01-8F35-2BE9A44463BE}" destId="{6CFB4DED-ADCB-4580-8F2A-94396E4C749E}" srcOrd="3" destOrd="0" presId="urn:microsoft.com/office/officeart/2008/layout/VerticalCurvedList"/>
    <dgm:cxn modelId="{A1A200C9-40B9-4647-B93E-46925803F6BE}" type="presParOf" srcId="{EBF63742-F163-4A17-8BA1-3C05F0C50C47}" destId="{512CA477-6283-448E-BE11-EFC4891ABF3F}" srcOrd="1" destOrd="0" presId="urn:microsoft.com/office/officeart/2008/layout/VerticalCurvedList"/>
    <dgm:cxn modelId="{7297B9B9-4EAB-4ECF-9E5B-58E4385CCF6A}" type="presParOf" srcId="{EBF63742-F163-4A17-8BA1-3C05F0C50C47}" destId="{35BF51F8-B384-4592-B8A4-20C48A7EF7FB}" srcOrd="2" destOrd="0" presId="urn:microsoft.com/office/officeart/2008/layout/VerticalCurvedList"/>
    <dgm:cxn modelId="{43A72EAB-177A-43D2-B1B8-F4E3BD052145}" type="presParOf" srcId="{35BF51F8-B384-4592-B8A4-20C48A7EF7FB}" destId="{E530A63F-4507-4E12-9CC0-73E2233753B0}" srcOrd="0" destOrd="0" presId="urn:microsoft.com/office/officeart/2008/layout/VerticalCurvedList"/>
    <dgm:cxn modelId="{1F778E57-49BC-4C14-9DFD-9B0C07F0BCFF}" type="presParOf" srcId="{EBF63742-F163-4A17-8BA1-3C05F0C50C47}" destId="{3D458E5C-6327-436E-9868-53FA89D58942}" srcOrd="3" destOrd="0" presId="urn:microsoft.com/office/officeart/2008/layout/VerticalCurvedList"/>
    <dgm:cxn modelId="{3B0275ED-E40A-472A-BB0C-7FCA7EA5B3EC}" type="presParOf" srcId="{EBF63742-F163-4A17-8BA1-3C05F0C50C47}" destId="{5957D74B-4E94-41B0-BDD5-0BF7E72D1686}" srcOrd="4" destOrd="0" presId="urn:microsoft.com/office/officeart/2008/layout/VerticalCurvedList"/>
    <dgm:cxn modelId="{9EC6962E-20AA-4C14-A460-41A3762711F1}" type="presParOf" srcId="{5957D74B-4E94-41B0-BDD5-0BF7E72D1686}" destId="{632AFA8C-9FB0-4D01-9A1E-AD3D93D947D2}" srcOrd="0" destOrd="0" presId="urn:microsoft.com/office/officeart/2008/layout/VerticalCurvedList"/>
    <dgm:cxn modelId="{E801BCCB-E4BD-4237-B536-B0464C86A5F2}" type="presParOf" srcId="{EBF63742-F163-4A17-8BA1-3C05F0C50C47}" destId="{97F209BC-21CA-486B-B526-2DC6F02861E5}" srcOrd="5" destOrd="0" presId="urn:microsoft.com/office/officeart/2008/layout/VerticalCurvedList"/>
    <dgm:cxn modelId="{807AABA6-7239-4001-8695-0854A1521A02}" type="presParOf" srcId="{EBF63742-F163-4A17-8BA1-3C05F0C50C47}" destId="{6F702D19-C3A4-4D45-B354-409092CF5833}" srcOrd="6" destOrd="0" presId="urn:microsoft.com/office/officeart/2008/layout/VerticalCurvedList"/>
    <dgm:cxn modelId="{CD52094C-AE6B-4256-9E92-01DE13F53938}" type="presParOf" srcId="{6F702D19-C3A4-4D45-B354-409092CF5833}" destId="{20E8E106-B827-4C92-9A12-6556B657E27F}" srcOrd="0" destOrd="0" presId="urn:microsoft.com/office/officeart/2008/layout/VerticalCurvedList"/>
    <dgm:cxn modelId="{924604A0-AA9A-4BD7-9045-53038289BFA8}" type="presParOf" srcId="{EBF63742-F163-4A17-8BA1-3C05F0C50C47}" destId="{D403F4F3-2016-4E5F-BB82-F833EC64AA4F}" srcOrd="7" destOrd="0" presId="urn:microsoft.com/office/officeart/2008/layout/VerticalCurvedList"/>
    <dgm:cxn modelId="{72EBC661-86D1-4977-AECA-4466975B5C08}" type="presParOf" srcId="{EBF63742-F163-4A17-8BA1-3C05F0C50C47}" destId="{9CBF82F7-3A4D-42D3-81BD-1FF0B6D54230}" srcOrd="8" destOrd="0" presId="urn:microsoft.com/office/officeart/2008/layout/VerticalCurvedList"/>
    <dgm:cxn modelId="{29E09B41-1412-4B0C-B5CD-70420A85FFBD}" type="presParOf" srcId="{9CBF82F7-3A4D-42D3-81BD-1FF0B6D54230}" destId="{C0E2056C-31B5-4EB3-9F65-62E4E74622C0}" srcOrd="0" destOrd="0" presId="urn:microsoft.com/office/officeart/2008/layout/VerticalCurvedList"/>
    <dgm:cxn modelId="{C06C82A0-6173-4EC1-967D-35CF417E1E1B}" type="presParOf" srcId="{EBF63742-F163-4A17-8BA1-3C05F0C50C47}" destId="{6F48D16B-6E73-4EDF-B422-2492489DB8AC}" srcOrd="9" destOrd="0" presId="urn:microsoft.com/office/officeart/2008/layout/VerticalCurvedList"/>
    <dgm:cxn modelId="{CF9B283F-43E1-42E4-9D90-BC93F8E451DC}" type="presParOf" srcId="{EBF63742-F163-4A17-8BA1-3C05F0C50C47}" destId="{24A364C5-024B-4D4B-AD47-2E9238226562}" srcOrd="10" destOrd="0" presId="urn:microsoft.com/office/officeart/2008/layout/VerticalCurvedList"/>
    <dgm:cxn modelId="{A54107B4-D587-4F41-A3F3-26401A526B81}" type="presParOf" srcId="{24A364C5-024B-4D4B-AD47-2E9238226562}" destId="{F571CD43-CBEC-424F-A0C0-A48D47D3B8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2264A0-018A-4F14-A9A1-1A3F9DDCABE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F26DA1F-8EAB-4236-9330-FD1168062675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1"/>
            </a:rPr>
            <a:t>LOCSU</a:t>
          </a:r>
          <a:r>
            <a:rPr lang="en-US" baseline="0" dirty="0">
              <a:highlight>
                <a:srgbClr val="FFFF00"/>
              </a:highlight>
              <a:hlinkClick xmlns:r="http://schemas.openxmlformats.org/officeDocument/2006/relationships" r:id="rId1"/>
            </a:rPr>
            <a:t> Newsletter</a:t>
          </a:r>
          <a:endParaRPr lang="en-GB" dirty="0">
            <a:highlight>
              <a:srgbClr val="FFFF00"/>
            </a:highlight>
          </a:endParaRPr>
        </a:p>
      </dgm:t>
    </dgm:pt>
    <dgm:pt modelId="{27E067A6-2E7F-4FBA-AD46-32E5D3E6A5DF}" type="parTrans" cxnId="{B576C52D-A918-481E-AFA9-3939D31472A4}">
      <dgm:prSet/>
      <dgm:spPr/>
      <dgm:t>
        <a:bodyPr/>
        <a:lstStyle/>
        <a:p>
          <a:endParaRPr lang="en-GB"/>
        </a:p>
      </dgm:t>
    </dgm:pt>
    <dgm:pt modelId="{18784DD0-B5F0-435E-8A9F-B3D349D557EE}" type="sibTrans" cxnId="{B576C52D-A918-481E-AFA9-3939D31472A4}">
      <dgm:prSet/>
      <dgm:spPr/>
      <dgm:t>
        <a:bodyPr/>
        <a:lstStyle/>
        <a:p>
          <a:endParaRPr lang="en-GB"/>
        </a:p>
      </dgm:t>
    </dgm:pt>
    <dgm:pt modelId="{A13413AA-FEB5-4A2A-BAEA-CFEF8639052F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2"/>
            </a:rPr>
            <a:t>LOCSU Twitter</a:t>
          </a:r>
          <a:endParaRPr lang="en-GB" dirty="0">
            <a:highlight>
              <a:srgbClr val="FFFF00"/>
            </a:highlight>
          </a:endParaRPr>
        </a:p>
      </dgm:t>
    </dgm:pt>
    <dgm:pt modelId="{D1807111-CAAC-483A-8106-9F27A5A24E9D}" type="parTrans" cxnId="{1222EC85-A61D-4831-8A95-B292ACD9ED8D}">
      <dgm:prSet/>
      <dgm:spPr/>
      <dgm:t>
        <a:bodyPr/>
        <a:lstStyle/>
        <a:p>
          <a:endParaRPr lang="en-GB"/>
        </a:p>
      </dgm:t>
    </dgm:pt>
    <dgm:pt modelId="{DF936DDB-7FF2-4F87-939F-D107928640FB}" type="sibTrans" cxnId="{1222EC85-A61D-4831-8A95-B292ACD9ED8D}">
      <dgm:prSet/>
      <dgm:spPr/>
      <dgm:t>
        <a:bodyPr/>
        <a:lstStyle/>
        <a:p>
          <a:endParaRPr lang="en-GB"/>
        </a:p>
      </dgm:t>
    </dgm:pt>
    <dgm:pt modelId="{0DC3B0DF-E2FC-4B28-924D-B565119826F9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3"/>
            </a:rPr>
            <a:t>LOCSU Facebook</a:t>
          </a:r>
          <a:endParaRPr lang="en-GB" dirty="0">
            <a:highlight>
              <a:srgbClr val="FFFF00"/>
            </a:highlight>
          </a:endParaRPr>
        </a:p>
      </dgm:t>
    </dgm:pt>
    <dgm:pt modelId="{8D55EC61-0054-4053-8CD2-3887A750660C}" type="parTrans" cxnId="{150611B9-131C-45AC-8D51-53A77B374618}">
      <dgm:prSet/>
      <dgm:spPr/>
      <dgm:t>
        <a:bodyPr/>
        <a:lstStyle/>
        <a:p>
          <a:endParaRPr lang="en-GB"/>
        </a:p>
      </dgm:t>
    </dgm:pt>
    <dgm:pt modelId="{A3F73F86-30CA-4262-8289-31683B21F506}" type="sibTrans" cxnId="{150611B9-131C-45AC-8D51-53A77B374618}">
      <dgm:prSet/>
      <dgm:spPr/>
      <dgm:t>
        <a:bodyPr/>
        <a:lstStyle/>
        <a:p>
          <a:endParaRPr lang="en-GB"/>
        </a:p>
      </dgm:t>
    </dgm:pt>
    <dgm:pt modelId="{F1FA215E-BCBC-4C1F-B48D-D9ECD3081AD6}">
      <dgm:prSet/>
      <dgm:spPr/>
      <dgm:t>
        <a:bodyPr/>
        <a:lstStyle/>
        <a:p>
          <a:r>
            <a:rPr lang="en-US" dirty="0">
              <a:highlight>
                <a:srgbClr val="FFFF00"/>
              </a:highlight>
              <a:hlinkClick xmlns:r="http://schemas.openxmlformats.org/officeDocument/2006/relationships" r:id="rId4"/>
            </a:rPr>
            <a:t>LOCSU Communications</a:t>
          </a:r>
          <a:endParaRPr lang="en-GB" dirty="0">
            <a:highlight>
              <a:srgbClr val="FFFF00"/>
            </a:highlight>
          </a:endParaRPr>
        </a:p>
      </dgm:t>
    </dgm:pt>
    <dgm:pt modelId="{5D93177C-B7B2-4B5F-B98A-E5037B8AB14B}" type="parTrans" cxnId="{0706DE41-578B-41F8-8C3A-A4D76641C24A}">
      <dgm:prSet/>
      <dgm:spPr/>
      <dgm:t>
        <a:bodyPr/>
        <a:lstStyle/>
        <a:p>
          <a:endParaRPr lang="en-GB"/>
        </a:p>
      </dgm:t>
    </dgm:pt>
    <dgm:pt modelId="{7B611292-D8C6-4129-BE3B-C2775463522C}" type="sibTrans" cxnId="{0706DE41-578B-41F8-8C3A-A4D76641C24A}">
      <dgm:prSet/>
      <dgm:spPr/>
      <dgm:t>
        <a:bodyPr/>
        <a:lstStyle/>
        <a:p>
          <a:endParaRPr lang="en-GB"/>
        </a:p>
      </dgm:t>
    </dgm:pt>
    <dgm:pt modelId="{B0476958-C239-402E-8FCE-EB3FFE6B8D3D}" type="pres">
      <dgm:prSet presAssocID="{B42264A0-018A-4F14-A9A1-1A3F9DDCABE7}" presName="Name0" presStyleCnt="0">
        <dgm:presLayoutVars>
          <dgm:chMax val="7"/>
          <dgm:chPref val="7"/>
          <dgm:dir/>
        </dgm:presLayoutVars>
      </dgm:prSet>
      <dgm:spPr/>
    </dgm:pt>
    <dgm:pt modelId="{EBF63742-F163-4A17-8BA1-3C05F0C50C47}" type="pres">
      <dgm:prSet presAssocID="{B42264A0-018A-4F14-A9A1-1A3F9DDCABE7}" presName="Name1" presStyleCnt="0"/>
      <dgm:spPr/>
    </dgm:pt>
    <dgm:pt modelId="{AA4E2D1B-09D1-4E01-8F35-2BE9A44463BE}" type="pres">
      <dgm:prSet presAssocID="{B42264A0-018A-4F14-A9A1-1A3F9DDCABE7}" presName="cycle" presStyleCnt="0"/>
      <dgm:spPr/>
    </dgm:pt>
    <dgm:pt modelId="{5E88F2F8-2473-4D2F-90CD-7081ED9ED020}" type="pres">
      <dgm:prSet presAssocID="{B42264A0-018A-4F14-A9A1-1A3F9DDCABE7}" presName="srcNode" presStyleLbl="node1" presStyleIdx="0" presStyleCnt="4"/>
      <dgm:spPr/>
    </dgm:pt>
    <dgm:pt modelId="{0BDE7082-3D46-482E-A314-96811273B40E}" type="pres">
      <dgm:prSet presAssocID="{B42264A0-018A-4F14-A9A1-1A3F9DDCABE7}" presName="conn" presStyleLbl="parChTrans1D2" presStyleIdx="0" presStyleCnt="1"/>
      <dgm:spPr/>
    </dgm:pt>
    <dgm:pt modelId="{0BDA4538-C71C-4FB9-9EEC-A85313B60FDD}" type="pres">
      <dgm:prSet presAssocID="{B42264A0-018A-4F14-A9A1-1A3F9DDCABE7}" presName="extraNode" presStyleLbl="node1" presStyleIdx="0" presStyleCnt="4"/>
      <dgm:spPr/>
    </dgm:pt>
    <dgm:pt modelId="{6CFB4DED-ADCB-4580-8F2A-94396E4C749E}" type="pres">
      <dgm:prSet presAssocID="{B42264A0-018A-4F14-A9A1-1A3F9DDCABE7}" presName="dstNode" presStyleLbl="node1" presStyleIdx="0" presStyleCnt="4"/>
      <dgm:spPr/>
    </dgm:pt>
    <dgm:pt modelId="{31B54015-0FF1-4467-AD51-EF46F9CD1C53}" type="pres">
      <dgm:prSet presAssocID="{F1FA215E-BCBC-4C1F-B48D-D9ECD3081AD6}" presName="text_1" presStyleLbl="node1" presStyleIdx="0" presStyleCnt="4">
        <dgm:presLayoutVars>
          <dgm:bulletEnabled val="1"/>
        </dgm:presLayoutVars>
      </dgm:prSet>
      <dgm:spPr/>
    </dgm:pt>
    <dgm:pt modelId="{04BB4B73-6435-42B8-B208-D493FE46EEB3}" type="pres">
      <dgm:prSet presAssocID="{F1FA215E-BCBC-4C1F-B48D-D9ECD3081AD6}" presName="accent_1" presStyleCnt="0"/>
      <dgm:spPr/>
    </dgm:pt>
    <dgm:pt modelId="{32D38F2C-AFB4-4819-881E-A7E585D41609}" type="pres">
      <dgm:prSet presAssocID="{F1FA215E-BCBC-4C1F-B48D-D9ECD3081AD6}" presName="accentRepeatNode" presStyleLbl="solidFgAcc1" presStyleIdx="0" presStyleCnt="4"/>
      <dgm:spPr/>
    </dgm:pt>
    <dgm:pt modelId="{774EA558-2CA3-4541-91E6-620D02CA4B11}" type="pres">
      <dgm:prSet presAssocID="{2F26DA1F-8EAB-4236-9330-FD1168062675}" presName="text_2" presStyleLbl="node1" presStyleIdx="1" presStyleCnt="4">
        <dgm:presLayoutVars>
          <dgm:bulletEnabled val="1"/>
        </dgm:presLayoutVars>
      </dgm:prSet>
      <dgm:spPr/>
    </dgm:pt>
    <dgm:pt modelId="{A85E01AF-249B-467D-B41F-84AD5EA085F6}" type="pres">
      <dgm:prSet presAssocID="{2F26DA1F-8EAB-4236-9330-FD1168062675}" presName="accent_2" presStyleCnt="0"/>
      <dgm:spPr/>
    </dgm:pt>
    <dgm:pt modelId="{E530A63F-4507-4E12-9CC0-73E2233753B0}" type="pres">
      <dgm:prSet presAssocID="{2F26DA1F-8EAB-4236-9330-FD1168062675}" presName="accentRepeatNode" presStyleLbl="solidFgAcc1" presStyleIdx="1" presStyleCnt="4"/>
      <dgm:spPr/>
    </dgm:pt>
    <dgm:pt modelId="{F6C76C95-03F1-479A-8D93-AF2922E1E0C8}" type="pres">
      <dgm:prSet presAssocID="{A13413AA-FEB5-4A2A-BAEA-CFEF8639052F}" presName="text_3" presStyleLbl="node1" presStyleIdx="2" presStyleCnt="4">
        <dgm:presLayoutVars>
          <dgm:bulletEnabled val="1"/>
        </dgm:presLayoutVars>
      </dgm:prSet>
      <dgm:spPr/>
    </dgm:pt>
    <dgm:pt modelId="{17800897-1477-417D-8556-A332E28A110E}" type="pres">
      <dgm:prSet presAssocID="{A13413AA-FEB5-4A2A-BAEA-CFEF8639052F}" presName="accent_3" presStyleCnt="0"/>
      <dgm:spPr/>
    </dgm:pt>
    <dgm:pt modelId="{632AFA8C-9FB0-4D01-9A1E-AD3D93D947D2}" type="pres">
      <dgm:prSet presAssocID="{A13413AA-FEB5-4A2A-BAEA-CFEF8639052F}" presName="accentRepeatNode" presStyleLbl="solidFgAcc1" presStyleIdx="2" presStyleCnt="4"/>
      <dgm:spPr/>
    </dgm:pt>
    <dgm:pt modelId="{FBCC8B96-5640-494D-AB1F-980DBBB1C7D4}" type="pres">
      <dgm:prSet presAssocID="{0DC3B0DF-E2FC-4B28-924D-B565119826F9}" presName="text_4" presStyleLbl="node1" presStyleIdx="3" presStyleCnt="4">
        <dgm:presLayoutVars>
          <dgm:bulletEnabled val="1"/>
        </dgm:presLayoutVars>
      </dgm:prSet>
      <dgm:spPr/>
    </dgm:pt>
    <dgm:pt modelId="{304511AF-F02F-4835-BD19-8A88F82CD347}" type="pres">
      <dgm:prSet presAssocID="{0DC3B0DF-E2FC-4B28-924D-B565119826F9}" presName="accent_4" presStyleCnt="0"/>
      <dgm:spPr/>
    </dgm:pt>
    <dgm:pt modelId="{20E8E106-B827-4C92-9A12-6556B657E27F}" type="pres">
      <dgm:prSet presAssocID="{0DC3B0DF-E2FC-4B28-924D-B565119826F9}" presName="accentRepeatNode" presStyleLbl="solidFgAcc1" presStyleIdx="3" presStyleCnt="4"/>
      <dgm:spPr/>
    </dgm:pt>
  </dgm:ptLst>
  <dgm:cxnLst>
    <dgm:cxn modelId="{B576C52D-A918-481E-AFA9-3939D31472A4}" srcId="{B42264A0-018A-4F14-A9A1-1A3F9DDCABE7}" destId="{2F26DA1F-8EAB-4236-9330-FD1168062675}" srcOrd="1" destOrd="0" parTransId="{27E067A6-2E7F-4FBA-AD46-32E5D3E6A5DF}" sibTransId="{18784DD0-B5F0-435E-8A9F-B3D349D557EE}"/>
    <dgm:cxn modelId="{B89E5F38-358F-4A87-9045-5141CB8185B6}" type="presOf" srcId="{A13413AA-FEB5-4A2A-BAEA-CFEF8639052F}" destId="{F6C76C95-03F1-479A-8D93-AF2922E1E0C8}" srcOrd="0" destOrd="0" presId="urn:microsoft.com/office/officeart/2008/layout/VerticalCurvedList"/>
    <dgm:cxn modelId="{0706DE41-578B-41F8-8C3A-A4D76641C24A}" srcId="{B42264A0-018A-4F14-A9A1-1A3F9DDCABE7}" destId="{F1FA215E-BCBC-4C1F-B48D-D9ECD3081AD6}" srcOrd="0" destOrd="0" parTransId="{5D93177C-B7B2-4B5F-B98A-E5037B8AB14B}" sibTransId="{7B611292-D8C6-4129-BE3B-C2775463522C}"/>
    <dgm:cxn modelId="{97CD8A7A-DB1A-47B1-BE2C-62589ABBEA67}" type="presOf" srcId="{F1FA215E-BCBC-4C1F-B48D-D9ECD3081AD6}" destId="{31B54015-0FF1-4467-AD51-EF46F9CD1C53}" srcOrd="0" destOrd="0" presId="urn:microsoft.com/office/officeart/2008/layout/VerticalCurvedList"/>
    <dgm:cxn modelId="{1222EC85-A61D-4831-8A95-B292ACD9ED8D}" srcId="{B42264A0-018A-4F14-A9A1-1A3F9DDCABE7}" destId="{A13413AA-FEB5-4A2A-BAEA-CFEF8639052F}" srcOrd="2" destOrd="0" parTransId="{D1807111-CAAC-483A-8106-9F27A5A24E9D}" sibTransId="{DF936DDB-7FF2-4F87-939F-D107928640FB}"/>
    <dgm:cxn modelId="{1F314A88-DC68-4482-BABA-828C881681B3}" type="presOf" srcId="{0DC3B0DF-E2FC-4B28-924D-B565119826F9}" destId="{FBCC8B96-5640-494D-AB1F-980DBBB1C7D4}" srcOrd="0" destOrd="0" presId="urn:microsoft.com/office/officeart/2008/layout/VerticalCurvedList"/>
    <dgm:cxn modelId="{5749D6A3-5F8F-434B-8531-8885CDC9DE8C}" type="presOf" srcId="{2F26DA1F-8EAB-4236-9330-FD1168062675}" destId="{774EA558-2CA3-4541-91E6-620D02CA4B11}" srcOrd="0" destOrd="0" presId="urn:microsoft.com/office/officeart/2008/layout/VerticalCurvedList"/>
    <dgm:cxn modelId="{150611B9-131C-45AC-8D51-53A77B374618}" srcId="{B42264A0-018A-4F14-A9A1-1A3F9DDCABE7}" destId="{0DC3B0DF-E2FC-4B28-924D-B565119826F9}" srcOrd="3" destOrd="0" parTransId="{8D55EC61-0054-4053-8CD2-3887A750660C}" sibTransId="{A3F73F86-30CA-4262-8289-31683B21F506}"/>
    <dgm:cxn modelId="{96799ABC-6F0B-4F60-85AE-AA2CD154A105}" type="presOf" srcId="{7B611292-D8C6-4129-BE3B-C2775463522C}" destId="{0BDE7082-3D46-482E-A314-96811273B40E}" srcOrd="0" destOrd="0" presId="urn:microsoft.com/office/officeart/2008/layout/VerticalCurvedList"/>
    <dgm:cxn modelId="{887F46FE-3ABE-4079-8118-BF02D5954328}" type="presOf" srcId="{B42264A0-018A-4F14-A9A1-1A3F9DDCABE7}" destId="{B0476958-C239-402E-8FCE-EB3FFE6B8D3D}" srcOrd="0" destOrd="0" presId="urn:microsoft.com/office/officeart/2008/layout/VerticalCurvedList"/>
    <dgm:cxn modelId="{BEA8422F-58E7-4D4F-8C32-8D6214765522}" type="presParOf" srcId="{B0476958-C239-402E-8FCE-EB3FFE6B8D3D}" destId="{EBF63742-F163-4A17-8BA1-3C05F0C50C47}" srcOrd="0" destOrd="0" presId="urn:microsoft.com/office/officeart/2008/layout/VerticalCurvedList"/>
    <dgm:cxn modelId="{66FDE0AA-4A4F-4D0C-BA62-8ECC1AEE7FD0}" type="presParOf" srcId="{EBF63742-F163-4A17-8BA1-3C05F0C50C47}" destId="{AA4E2D1B-09D1-4E01-8F35-2BE9A44463BE}" srcOrd="0" destOrd="0" presId="urn:microsoft.com/office/officeart/2008/layout/VerticalCurvedList"/>
    <dgm:cxn modelId="{AFBCDECB-699C-4CED-A43B-B767CA1ACCCF}" type="presParOf" srcId="{AA4E2D1B-09D1-4E01-8F35-2BE9A44463BE}" destId="{5E88F2F8-2473-4D2F-90CD-7081ED9ED020}" srcOrd="0" destOrd="0" presId="urn:microsoft.com/office/officeart/2008/layout/VerticalCurvedList"/>
    <dgm:cxn modelId="{F17FC6BD-A198-4516-81D9-5C326E332962}" type="presParOf" srcId="{AA4E2D1B-09D1-4E01-8F35-2BE9A44463BE}" destId="{0BDE7082-3D46-482E-A314-96811273B40E}" srcOrd="1" destOrd="0" presId="urn:microsoft.com/office/officeart/2008/layout/VerticalCurvedList"/>
    <dgm:cxn modelId="{B7383FE6-CAD0-446F-8A76-720FB91CA0F5}" type="presParOf" srcId="{AA4E2D1B-09D1-4E01-8F35-2BE9A44463BE}" destId="{0BDA4538-C71C-4FB9-9EEC-A85313B60FDD}" srcOrd="2" destOrd="0" presId="urn:microsoft.com/office/officeart/2008/layout/VerticalCurvedList"/>
    <dgm:cxn modelId="{16B63609-C83B-4FC3-B171-111C2D798B74}" type="presParOf" srcId="{AA4E2D1B-09D1-4E01-8F35-2BE9A44463BE}" destId="{6CFB4DED-ADCB-4580-8F2A-94396E4C749E}" srcOrd="3" destOrd="0" presId="urn:microsoft.com/office/officeart/2008/layout/VerticalCurvedList"/>
    <dgm:cxn modelId="{0271C95C-61B6-4BB8-AA28-60347A8528B5}" type="presParOf" srcId="{EBF63742-F163-4A17-8BA1-3C05F0C50C47}" destId="{31B54015-0FF1-4467-AD51-EF46F9CD1C53}" srcOrd="1" destOrd="0" presId="urn:microsoft.com/office/officeart/2008/layout/VerticalCurvedList"/>
    <dgm:cxn modelId="{3CB76FA4-D6EA-4D7B-90AC-E40DB72F442D}" type="presParOf" srcId="{EBF63742-F163-4A17-8BA1-3C05F0C50C47}" destId="{04BB4B73-6435-42B8-B208-D493FE46EEB3}" srcOrd="2" destOrd="0" presId="urn:microsoft.com/office/officeart/2008/layout/VerticalCurvedList"/>
    <dgm:cxn modelId="{1409606B-5240-47B0-840A-701CE85051DE}" type="presParOf" srcId="{04BB4B73-6435-42B8-B208-D493FE46EEB3}" destId="{32D38F2C-AFB4-4819-881E-A7E585D41609}" srcOrd="0" destOrd="0" presId="urn:microsoft.com/office/officeart/2008/layout/VerticalCurvedList"/>
    <dgm:cxn modelId="{933AED16-A73D-4A0F-8E00-04BD2D85138E}" type="presParOf" srcId="{EBF63742-F163-4A17-8BA1-3C05F0C50C47}" destId="{774EA558-2CA3-4541-91E6-620D02CA4B11}" srcOrd="3" destOrd="0" presId="urn:microsoft.com/office/officeart/2008/layout/VerticalCurvedList"/>
    <dgm:cxn modelId="{AAB81B6E-5682-42D1-9439-00D30DC3F4E7}" type="presParOf" srcId="{EBF63742-F163-4A17-8BA1-3C05F0C50C47}" destId="{A85E01AF-249B-467D-B41F-84AD5EA085F6}" srcOrd="4" destOrd="0" presId="urn:microsoft.com/office/officeart/2008/layout/VerticalCurvedList"/>
    <dgm:cxn modelId="{91A60F7A-80BB-410E-83F8-DD173A66D076}" type="presParOf" srcId="{A85E01AF-249B-467D-B41F-84AD5EA085F6}" destId="{E530A63F-4507-4E12-9CC0-73E2233753B0}" srcOrd="0" destOrd="0" presId="urn:microsoft.com/office/officeart/2008/layout/VerticalCurvedList"/>
    <dgm:cxn modelId="{9142D310-CFDA-4BBF-A761-737A06EFEDC9}" type="presParOf" srcId="{EBF63742-F163-4A17-8BA1-3C05F0C50C47}" destId="{F6C76C95-03F1-479A-8D93-AF2922E1E0C8}" srcOrd="5" destOrd="0" presId="urn:microsoft.com/office/officeart/2008/layout/VerticalCurvedList"/>
    <dgm:cxn modelId="{1247990C-0B9A-4CB7-AC9A-60365CBBA4B6}" type="presParOf" srcId="{EBF63742-F163-4A17-8BA1-3C05F0C50C47}" destId="{17800897-1477-417D-8556-A332E28A110E}" srcOrd="6" destOrd="0" presId="urn:microsoft.com/office/officeart/2008/layout/VerticalCurvedList"/>
    <dgm:cxn modelId="{EA7D52B5-959E-44B3-A416-D8E3FCE6BBC3}" type="presParOf" srcId="{17800897-1477-417D-8556-A332E28A110E}" destId="{632AFA8C-9FB0-4D01-9A1E-AD3D93D947D2}" srcOrd="0" destOrd="0" presId="urn:microsoft.com/office/officeart/2008/layout/VerticalCurvedList"/>
    <dgm:cxn modelId="{1B064883-2D0E-419D-9A05-1FC2D92BC9D6}" type="presParOf" srcId="{EBF63742-F163-4A17-8BA1-3C05F0C50C47}" destId="{FBCC8B96-5640-494D-AB1F-980DBBB1C7D4}" srcOrd="7" destOrd="0" presId="urn:microsoft.com/office/officeart/2008/layout/VerticalCurvedList"/>
    <dgm:cxn modelId="{CB925D72-4786-4465-9284-51762385E41C}" type="presParOf" srcId="{EBF63742-F163-4A17-8BA1-3C05F0C50C47}" destId="{304511AF-F02F-4835-BD19-8A88F82CD347}" srcOrd="8" destOrd="0" presId="urn:microsoft.com/office/officeart/2008/layout/VerticalCurvedList"/>
    <dgm:cxn modelId="{5CEFF0E9-B745-4981-B9E1-5ADC69C5E0A3}" type="presParOf" srcId="{304511AF-F02F-4835-BD19-8A88F82CD347}" destId="{20E8E106-B827-4C92-9A12-6556B657E2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29506A-0535-47ED-98BC-BD0C1086B245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0667009-980C-4007-849B-BD5C81A5EC99}">
      <dgm:prSet/>
      <dgm:spPr/>
      <dgm:t>
        <a:bodyPr/>
        <a:lstStyle/>
        <a:p>
          <a:r>
            <a:rPr lang="en-GB" dirty="0">
              <a:solidFill>
                <a:srgbClr val="FFFF00"/>
              </a:solidFill>
              <a:highlight>
                <a:srgbClr val="FFFF00"/>
              </a:highlight>
              <a:hlinkClick xmlns:r="http://schemas.openxmlformats.org/officeDocument/2006/relationships" r:id="rId1"/>
            </a:rPr>
            <a:t>Why did you get involved with your LOC?</a:t>
          </a:r>
          <a:br>
            <a:rPr lang="en-GB" dirty="0">
              <a:hlinkClick xmlns:r="http://schemas.openxmlformats.org/officeDocument/2006/relationships" r:id="rId1"/>
            </a:rPr>
          </a:br>
          <a:endParaRPr lang="en-US" dirty="0"/>
        </a:p>
      </dgm:t>
    </dgm:pt>
    <dgm:pt modelId="{10F90682-BE33-4B11-BE76-EF1DE8E86810}" type="parTrans" cxnId="{CA2F2801-BFE4-405A-9799-5B8743CE2C12}">
      <dgm:prSet/>
      <dgm:spPr/>
      <dgm:t>
        <a:bodyPr/>
        <a:lstStyle/>
        <a:p>
          <a:endParaRPr lang="en-US"/>
        </a:p>
      </dgm:t>
    </dgm:pt>
    <dgm:pt modelId="{5EA6C357-2607-415C-8A75-461F664BAAA2}" type="sibTrans" cxnId="{CA2F2801-BFE4-405A-9799-5B8743CE2C12}">
      <dgm:prSet/>
      <dgm:spPr/>
      <dgm:t>
        <a:bodyPr/>
        <a:lstStyle/>
        <a:p>
          <a:endParaRPr lang="en-US"/>
        </a:p>
      </dgm:t>
    </dgm:pt>
    <dgm:pt modelId="{4F8AF021-E5A0-49EF-B793-13678E74AFF0}">
      <dgm:prSet/>
      <dgm:spPr/>
      <dgm:t>
        <a:bodyPr/>
        <a:lstStyle/>
        <a:p>
          <a:r>
            <a:rPr lang="en-GB" dirty="0">
              <a:highlight>
                <a:srgbClr val="FFFF00"/>
              </a:highlight>
              <a:hlinkClick xmlns:r="http://schemas.openxmlformats.org/officeDocument/2006/relationships" r:id="rId2"/>
            </a:rPr>
            <a:t>What do you get out of being on an LOC</a:t>
          </a:r>
          <a:br>
            <a:rPr lang="en-GB" dirty="0">
              <a:highlight>
                <a:srgbClr val="FFFF00"/>
              </a:highlight>
              <a:hlinkClick xmlns:r="http://schemas.openxmlformats.org/officeDocument/2006/relationships" r:id="rId2"/>
            </a:rPr>
          </a:br>
          <a:endParaRPr lang="en-US" dirty="0">
            <a:highlight>
              <a:srgbClr val="FFFF00"/>
            </a:highlight>
          </a:endParaRPr>
        </a:p>
      </dgm:t>
    </dgm:pt>
    <dgm:pt modelId="{9312D566-302F-400A-AE61-F9F507F2A3DA}" type="parTrans" cxnId="{8BA931D8-BAF9-45BE-A9A9-534BB9D8DC24}">
      <dgm:prSet/>
      <dgm:spPr/>
      <dgm:t>
        <a:bodyPr/>
        <a:lstStyle/>
        <a:p>
          <a:endParaRPr lang="en-US"/>
        </a:p>
      </dgm:t>
    </dgm:pt>
    <dgm:pt modelId="{79C610FA-C697-48CB-81AE-115679E63BCB}" type="sibTrans" cxnId="{8BA931D8-BAF9-45BE-A9A9-534BB9D8DC24}">
      <dgm:prSet/>
      <dgm:spPr/>
      <dgm:t>
        <a:bodyPr/>
        <a:lstStyle/>
        <a:p>
          <a:endParaRPr lang="en-US"/>
        </a:p>
      </dgm:t>
    </dgm:pt>
    <dgm:pt modelId="{35E9145D-D3EA-416E-9983-062DE68DFC72}">
      <dgm:prSet/>
      <dgm:spPr/>
      <dgm:t>
        <a:bodyPr/>
        <a:lstStyle/>
        <a:p>
          <a:r>
            <a:rPr lang="en-GB" dirty="0">
              <a:highlight>
                <a:srgbClr val="FFFF00"/>
              </a:highlight>
              <a:hlinkClick xmlns:r="http://schemas.openxmlformats.org/officeDocument/2006/relationships" r:id="rId3"/>
            </a:rPr>
            <a:t>Full video</a:t>
          </a:r>
          <a:endParaRPr lang="en-US" dirty="0">
            <a:highlight>
              <a:srgbClr val="FFFF00"/>
            </a:highlight>
          </a:endParaRPr>
        </a:p>
      </dgm:t>
    </dgm:pt>
    <dgm:pt modelId="{92AC6561-A7FF-454A-A8E8-7CCA1FAE7768}" type="parTrans" cxnId="{EF48B832-4666-484E-AC2B-2A5D2939B594}">
      <dgm:prSet/>
      <dgm:spPr/>
      <dgm:t>
        <a:bodyPr/>
        <a:lstStyle/>
        <a:p>
          <a:endParaRPr lang="en-US"/>
        </a:p>
      </dgm:t>
    </dgm:pt>
    <dgm:pt modelId="{64442622-84BD-4CBA-84BD-7794129A41ED}" type="sibTrans" cxnId="{EF48B832-4666-484E-AC2B-2A5D2939B594}">
      <dgm:prSet/>
      <dgm:spPr/>
      <dgm:t>
        <a:bodyPr/>
        <a:lstStyle/>
        <a:p>
          <a:endParaRPr lang="en-US"/>
        </a:p>
      </dgm:t>
    </dgm:pt>
    <dgm:pt modelId="{269A7C68-1D30-48FC-84A0-9C60BF5CB842}" type="pres">
      <dgm:prSet presAssocID="{0D29506A-0535-47ED-98BC-BD0C1086B245}" presName="diagram" presStyleCnt="0">
        <dgm:presLayoutVars>
          <dgm:dir/>
          <dgm:resizeHandles val="exact"/>
        </dgm:presLayoutVars>
      </dgm:prSet>
      <dgm:spPr/>
    </dgm:pt>
    <dgm:pt modelId="{76327697-1ACF-48FF-9A55-3E56D69574F8}" type="pres">
      <dgm:prSet presAssocID="{B0667009-980C-4007-849B-BD5C81A5EC99}" presName="node" presStyleLbl="node1" presStyleIdx="0" presStyleCnt="3">
        <dgm:presLayoutVars>
          <dgm:bulletEnabled val="1"/>
        </dgm:presLayoutVars>
      </dgm:prSet>
      <dgm:spPr/>
    </dgm:pt>
    <dgm:pt modelId="{E2574C4F-26AC-4130-B562-89DCAA38D853}" type="pres">
      <dgm:prSet presAssocID="{5EA6C357-2607-415C-8A75-461F664BAAA2}" presName="sibTrans" presStyleCnt="0"/>
      <dgm:spPr/>
    </dgm:pt>
    <dgm:pt modelId="{88BD8EAF-15F7-46B9-ADED-EC0BD5725953}" type="pres">
      <dgm:prSet presAssocID="{4F8AF021-E5A0-49EF-B793-13678E74AFF0}" presName="node" presStyleLbl="node1" presStyleIdx="1" presStyleCnt="3">
        <dgm:presLayoutVars>
          <dgm:bulletEnabled val="1"/>
        </dgm:presLayoutVars>
      </dgm:prSet>
      <dgm:spPr/>
    </dgm:pt>
    <dgm:pt modelId="{E71F0AAA-B980-41AE-A64F-0595A5551EF1}" type="pres">
      <dgm:prSet presAssocID="{79C610FA-C697-48CB-81AE-115679E63BCB}" presName="sibTrans" presStyleCnt="0"/>
      <dgm:spPr/>
    </dgm:pt>
    <dgm:pt modelId="{ACF91FE3-762C-4A9B-BB51-B027DB884EBA}" type="pres">
      <dgm:prSet presAssocID="{35E9145D-D3EA-416E-9983-062DE68DFC72}" presName="node" presStyleLbl="node1" presStyleIdx="2" presStyleCnt="3" custLinFactNeighborX="-55009" custLinFactNeighborY="2434">
        <dgm:presLayoutVars>
          <dgm:bulletEnabled val="1"/>
        </dgm:presLayoutVars>
      </dgm:prSet>
      <dgm:spPr/>
    </dgm:pt>
  </dgm:ptLst>
  <dgm:cxnLst>
    <dgm:cxn modelId="{CA2F2801-BFE4-405A-9799-5B8743CE2C12}" srcId="{0D29506A-0535-47ED-98BC-BD0C1086B245}" destId="{B0667009-980C-4007-849B-BD5C81A5EC99}" srcOrd="0" destOrd="0" parTransId="{10F90682-BE33-4B11-BE76-EF1DE8E86810}" sibTransId="{5EA6C357-2607-415C-8A75-461F664BAAA2}"/>
    <dgm:cxn modelId="{EF48B832-4666-484E-AC2B-2A5D2939B594}" srcId="{0D29506A-0535-47ED-98BC-BD0C1086B245}" destId="{35E9145D-D3EA-416E-9983-062DE68DFC72}" srcOrd="2" destOrd="0" parTransId="{92AC6561-A7FF-454A-A8E8-7CCA1FAE7768}" sibTransId="{64442622-84BD-4CBA-84BD-7794129A41ED}"/>
    <dgm:cxn modelId="{061C7184-CE6B-456D-BAF5-2BD1AAC0483F}" type="presOf" srcId="{0D29506A-0535-47ED-98BC-BD0C1086B245}" destId="{269A7C68-1D30-48FC-84A0-9C60BF5CB842}" srcOrd="0" destOrd="0" presId="urn:microsoft.com/office/officeart/2005/8/layout/default"/>
    <dgm:cxn modelId="{707A51C3-8191-4F1D-9643-B78833CF2021}" type="presOf" srcId="{35E9145D-D3EA-416E-9983-062DE68DFC72}" destId="{ACF91FE3-762C-4A9B-BB51-B027DB884EBA}" srcOrd="0" destOrd="0" presId="urn:microsoft.com/office/officeart/2005/8/layout/default"/>
    <dgm:cxn modelId="{8BA931D8-BAF9-45BE-A9A9-534BB9D8DC24}" srcId="{0D29506A-0535-47ED-98BC-BD0C1086B245}" destId="{4F8AF021-E5A0-49EF-B793-13678E74AFF0}" srcOrd="1" destOrd="0" parTransId="{9312D566-302F-400A-AE61-F9F507F2A3DA}" sibTransId="{79C610FA-C697-48CB-81AE-115679E63BCB}"/>
    <dgm:cxn modelId="{3BB263F8-5F25-4EF9-AF70-9390EF791351}" type="presOf" srcId="{B0667009-980C-4007-849B-BD5C81A5EC99}" destId="{76327697-1ACF-48FF-9A55-3E56D69574F8}" srcOrd="0" destOrd="0" presId="urn:microsoft.com/office/officeart/2005/8/layout/default"/>
    <dgm:cxn modelId="{33E064FE-A18F-4D52-8D7A-1F0C8B02C9CF}" type="presOf" srcId="{4F8AF021-E5A0-49EF-B793-13678E74AFF0}" destId="{88BD8EAF-15F7-46B9-ADED-EC0BD5725953}" srcOrd="0" destOrd="0" presId="urn:microsoft.com/office/officeart/2005/8/layout/default"/>
    <dgm:cxn modelId="{E7DA5EF5-5857-4548-8544-CC07B2A2ED2C}" type="presParOf" srcId="{269A7C68-1D30-48FC-84A0-9C60BF5CB842}" destId="{76327697-1ACF-48FF-9A55-3E56D69574F8}" srcOrd="0" destOrd="0" presId="urn:microsoft.com/office/officeart/2005/8/layout/default"/>
    <dgm:cxn modelId="{F049D904-60E6-4464-8769-A0CF1CFA1D98}" type="presParOf" srcId="{269A7C68-1D30-48FC-84A0-9C60BF5CB842}" destId="{E2574C4F-26AC-4130-B562-89DCAA38D853}" srcOrd="1" destOrd="0" presId="urn:microsoft.com/office/officeart/2005/8/layout/default"/>
    <dgm:cxn modelId="{DC266DEB-EB39-41FD-A633-0B3438186E56}" type="presParOf" srcId="{269A7C68-1D30-48FC-84A0-9C60BF5CB842}" destId="{88BD8EAF-15F7-46B9-ADED-EC0BD5725953}" srcOrd="2" destOrd="0" presId="urn:microsoft.com/office/officeart/2005/8/layout/default"/>
    <dgm:cxn modelId="{98277600-19CE-4A12-BB2F-D5346870411A}" type="presParOf" srcId="{269A7C68-1D30-48FC-84A0-9C60BF5CB842}" destId="{E71F0AAA-B980-41AE-A64F-0595A5551EF1}" srcOrd="3" destOrd="0" presId="urn:microsoft.com/office/officeart/2005/8/layout/default"/>
    <dgm:cxn modelId="{994F86DA-6BCB-487E-88E2-2F3ECF788909}" type="presParOf" srcId="{269A7C68-1D30-48FC-84A0-9C60BF5CB842}" destId="{ACF91FE3-762C-4A9B-BB51-B027DB884EB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E595C-9F34-46F8-8064-C4085140F3F9}">
      <dsp:nvSpPr>
        <dsp:cNvPr id="0" name=""/>
        <dsp:cNvSpPr/>
      </dsp:nvSpPr>
      <dsp:spPr>
        <a:xfrm>
          <a:off x="0" y="2911050"/>
          <a:ext cx="6692813" cy="19099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LOCSU (the Local Optical Committee Support Unit) is the national support unit in England for the 74 LOCs. </a:t>
          </a:r>
          <a:endParaRPr lang="en-US" sz="2300" kern="1200" dirty="0"/>
        </a:p>
      </dsp:txBody>
      <dsp:txXfrm>
        <a:off x="0" y="2911050"/>
        <a:ext cx="6692813" cy="1909964"/>
      </dsp:txXfrm>
    </dsp:sp>
    <dsp:sp modelId="{0C170818-9D7E-4CA2-ABC0-0739AE01E44A}">
      <dsp:nvSpPr>
        <dsp:cNvPr id="0" name=""/>
        <dsp:cNvSpPr/>
      </dsp:nvSpPr>
      <dsp:spPr>
        <a:xfrm rot="10800000">
          <a:off x="0" y="0"/>
          <a:ext cx="6692813" cy="2937525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Local Optical Committees (LOCs) are recognised by the NHS as the representative organisation for optometrists and dispensing opticians delivering ophthalmic services such as sight tests and other eye health services. </a:t>
          </a:r>
          <a:endParaRPr lang="en-US" sz="2300" kern="1200" dirty="0"/>
        </a:p>
      </dsp:txBody>
      <dsp:txXfrm rot="10800000">
        <a:off x="0" y="0"/>
        <a:ext cx="6692813" cy="1908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E7082-3D46-482E-A314-96811273B40E}">
      <dsp:nvSpPr>
        <dsp:cNvPr id="0" name=""/>
        <dsp:cNvSpPr/>
      </dsp:nvSpPr>
      <dsp:spPr>
        <a:xfrm>
          <a:off x="-5890577" y="-902039"/>
          <a:ext cx="7017101" cy="7017101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801D2-09CE-471B-9165-911947E1230B}">
      <dsp:nvSpPr>
        <dsp:cNvPr id="0" name=""/>
        <dsp:cNvSpPr/>
      </dsp:nvSpPr>
      <dsp:spPr>
        <a:xfrm>
          <a:off x="365693" y="236983"/>
          <a:ext cx="5763331" cy="473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047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highlight>
                <a:srgbClr val="FFFF00"/>
              </a:highlight>
              <a:hlinkClick xmlns:r="http://schemas.openxmlformats.org/officeDocument/2006/relationships" r:id="rId1"/>
            </a:rPr>
            <a:t>List of 74 LOCs in England</a:t>
          </a:r>
          <a:endParaRPr lang="en-GB" sz="2500" kern="1200" dirty="0">
            <a:highlight>
              <a:srgbClr val="FFFF00"/>
            </a:highlight>
          </a:endParaRPr>
        </a:p>
      </dsp:txBody>
      <dsp:txXfrm>
        <a:off x="365693" y="236983"/>
        <a:ext cx="5763331" cy="473759"/>
      </dsp:txXfrm>
    </dsp:sp>
    <dsp:sp modelId="{31241864-5730-4A06-8C57-5795E905F515}">
      <dsp:nvSpPr>
        <dsp:cNvPr id="0" name=""/>
        <dsp:cNvSpPr/>
      </dsp:nvSpPr>
      <dsp:spPr>
        <a:xfrm>
          <a:off x="69593" y="177764"/>
          <a:ext cx="592199" cy="592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712C7-0629-49A4-94B5-9AE236B7AA23}">
      <dsp:nvSpPr>
        <dsp:cNvPr id="0" name=""/>
        <dsp:cNvSpPr/>
      </dsp:nvSpPr>
      <dsp:spPr>
        <a:xfrm>
          <a:off x="794725" y="948040"/>
          <a:ext cx="5334299" cy="473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047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LOC Meetings/AGM</a:t>
          </a:r>
          <a:endParaRPr lang="en-GB" sz="2500" kern="1200" dirty="0"/>
        </a:p>
      </dsp:txBody>
      <dsp:txXfrm>
        <a:off x="794725" y="948040"/>
        <a:ext cx="5334299" cy="473759"/>
      </dsp:txXfrm>
    </dsp:sp>
    <dsp:sp modelId="{88E27BBB-EF22-47A2-95E1-3D47C7499784}">
      <dsp:nvSpPr>
        <dsp:cNvPr id="0" name=""/>
        <dsp:cNvSpPr/>
      </dsp:nvSpPr>
      <dsp:spPr>
        <a:xfrm>
          <a:off x="498625" y="888820"/>
          <a:ext cx="592199" cy="592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6C20B-29A2-4133-8E38-105405B4CBAB}">
      <dsp:nvSpPr>
        <dsp:cNvPr id="0" name=""/>
        <dsp:cNvSpPr/>
      </dsp:nvSpPr>
      <dsp:spPr>
        <a:xfrm>
          <a:off x="1029832" y="1658575"/>
          <a:ext cx="5099192" cy="473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047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Attending as an observer</a:t>
          </a:r>
          <a:endParaRPr lang="en-GB" sz="2500" kern="1200"/>
        </a:p>
      </dsp:txBody>
      <dsp:txXfrm>
        <a:off x="1029832" y="1658575"/>
        <a:ext cx="5099192" cy="473759"/>
      </dsp:txXfrm>
    </dsp:sp>
    <dsp:sp modelId="{108EE929-130D-41A4-BCFD-498CB5387F6B}">
      <dsp:nvSpPr>
        <dsp:cNvPr id="0" name=""/>
        <dsp:cNvSpPr/>
      </dsp:nvSpPr>
      <dsp:spPr>
        <a:xfrm>
          <a:off x="733732" y="1599355"/>
          <a:ext cx="592199" cy="592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776B6-44C3-49DF-AEC8-9B9FEBCD3632}">
      <dsp:nvSpPr>
        <dsp:cNvPr id="0" name=""/>
        <dsp:cNvSpPr/>
      </dsp:nvSpPr>
      <dsp:spPr>
        <a:xfrm>
          <a:off x="1104900" y="2369631"/>
          <a:ext cx="5024125" cy="473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047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Buddy system</a:t>
          </a:r>
          <a:endParaRPr lang="en-GB" sz="2500" kern="1200" dirty="0"/>
        </a:p>
      </dsp:txBody>
      <dsp:txXfrm>
        <a:off x="1104900" y="2369631"/>
        <a:ext cx="5024125" cy="473759"/>
      </dsp:txXfrm>
    </dsp:sp>
    <dsp:sp modelId="{77BF5F6F-E8A9-4F7A-BC08-49AF051C1A04}">
      <dsp:nvSpPr>
        <dsp:cNvPr id="0" name=""/>
        <dsp:cNvSpPr/>
      </dsp:nvSpPr>
      <dsp:spPr>
        <a:xfrm>
          <a:off x="808800" y="2310411"/>
          <a:ext cx="592199" cy="592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49001-2867-41B2-A13C-C8CC3F35E7CF}">
      <dsp:nvSpPr>
        <dsp:cNvPr id="0" name=""/>
        <dsp:cNvSpPr/>
      </dsp:nvSpPr>
      <dsp:spPr>
        <a:xfrm>
          <a:off x="1029832" y="3080687"/>
          <a:ext cx="5099192" cy="473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047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highlight>
                <a:srgbClr val="FFFF00"/>
              </a:highlight>
              <a:hlinkClick xmlns:r="http://schemas.openxmlformats.org/officeDocument/2006/relationships" r:id="rId2"/>
            </a:rPr>
            <a:t>Jargon Buster </a:t>
          </a:r>
          <a:endParaRPr lang="en-GB" sz="2500" kern="1200" dirty="0">
            <a:highlight>
              <a:srgbClr val="FFFF00"/>
            </a:highlight>
          </a:endParaRPr>
        </a:p>
      </dsp:txBody>
      <dsp:txXfrm>
        <a:off x="1029832" y="3080687"/>
        <a:ext cx="5099192" cy="473759"/>
      </dsp:txXfrm>
    </dsp:sp>
    <dsp:sp modelId="{6CB7F68E-7BD3-4107-A521-51ACE981F797}">
      <dsp:nvSpPr>
        <dsp:cNvPr id="0" name=""/>
        <dsp:cNvSpPr/>
      </dsp:nvSpPr>
      <dsp:spPr>
        <a:xfrm>
          <a:off x="733732" y="3021467"/>
          <a:ext cx="592199" cy="592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29C94-EBA2-4BB8-8981-A62859C3BAB8}">
      <dsp:nvSpPr>
        <dsp:cNvPr id="0" name=""/>
        <dsp:cNvSpPr/>
      </dsp:nvSpPr>
      <dsp:spPr>
        <a:xfrm>
          <a:off x="794725" y="3791222"/>
          <a:ext cx="5334299" cy="473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047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List primary care services</a:t>
          </a:r>
          <a:endParaRPr lang="en-GB" sz="2500" kern="1200" dirty="0"/>
        </a:p>
      </dsp:txBody>
      <dsp:txXfrm>
        <a:off x="794725" y="3791222"/>
        <a:ext cx="5334299" cy="473759"/>
      </dsp:txXfrm>
    </dsp:sp>
    <dsp:sp modelId="{7CF6C78B-CB63-4EAC-9936-6CAFC7A9E71A}">
      <dsp:nvSpPr>
        <dsp:cNvPr id="0" name=""/>
        <dsp:cNvSpPr/>
      </dsp:nvSpPr>
      <dsp:spPr>
        <a:xfrm>
          <a:off x="498625" y="3732002"/>
          <a:ext cx="592199" cy="592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57BB9-7761-4466-B0E8-7310029224DA}">
      <dsp:nvSpPr>
        <dsp:cNvPr id="0" name=""/>
        <dsp:cNvSpPr/>
      </dsp:nvSpPr>
      <dsp:spPr>
        <a:xfrm>
          <a:off x="365693" y="4502278"/>
          <a:ext cx="5763331" cy="473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047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Primary Eyecare Company role</a:t>
          </a:r>
          <a:endParaRPr lang="en-GB" sz="2500" kern="1200" dirty="0"/>
        </a:p>
      </dsp:txBody>
      <dsp:txXfrm>
        <a:off x="365693" y="4502278"/>
        <a:ext cx="5763331" cy="473759"/>
      </dsp:txXfrm>
    </dsp:sp>
    <dsp:sp modelId="{0782708E-8D40-4BEC-B421-8B8A9207DF67}">
      <dsp:nvSpPr>
        <dsp:cNvPr id="0" name=""/>
        <dsp:cNvSpPr/>
      </dsp:nvSpPr>
      <dsp:spPr>
        <a:xfrm>
          <a:off x="69593" y="4443058"/>
          <a:ext cx="592199" cy="592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E7082-3D46-482E-A314-96811273B40E}">
      <dsp:nvSpPr>
        <dsp:cNvPr id="0" name=""/>
        <dsp:cNvSpPr/>
      </dsp:nvSpPr>
      <dsp:spPr>
        <a:xfrm>
          <a:off x="-5894318" y="-902039"/>
          <a:ext cx="7017101" cy="7017101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2CA477-6283-448E-BE11-EFC4891ABF3F}">
      <dsp:nvSpPr>
        <dsp:cNvPr id="0" name=""/>
        <dsp:cNvSpPr/>
      </dsp:nvSpPr>
      <dsp:spPr>
        <a:xfrm>
          <a:off x="490714" y="325709"/>
          <a:ext cx="8106638" cy="6518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9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FF00"/>
              </a:highlight>
              <a:hlinkClick xmlns:r="http://schemas.openxmlformats.org/officeDocument/2006/relationships" r:id="rId1"/>
            </a:rPr>
            <a:t>WOPEC training</a:t>
          </a:r>
          <a:endParaRPr lang="en-GB" sz="3100" kern="1200" dirty="0">
            <a:highlight>
              <a:srgbClr val="FFFF00"/>
            </a:highlight>
          </a:endParaRPr>
        </a:p>
      </dsp:txBody>
      <dsp:txXfrm>
        <a:off x="490714" y="325709"/>
        <a:ext cx="8106638" cy="651836"/>
      </dsp:txXfrm>
    </dsp:sp>
    <dsp:sp modelId="{E530A63F-4507-4E12-9CC0-73E2233753B0}">
      <dsp:nvSpPr>
        <dsp:cNvPr id="0" name=""/>
        <dsp:cNvSpPr/>
      </dsp:nvSpPr>
      <dsp:spPr>
        <a:xfrm>
          <a:off x="83317" y="244230"/>
          <a:ext cx="814795" cy="814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58E5C-6327-436E-9868-53FA89D58942}">
      <dsp:nvSpPr>
        <dsp:cNvPr id="0" name=""/>
        <dsp:cNvSpPr/>
      </dsp:nvSpPr>
      <dsp:spPr>
        <a:xfrm>
          <a:off x="957801" y="1303151"/>
          <a:ext cx="7639551" cy="6518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9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CET</a:t>
          </a:r>
          <a:endParaRPr lang="en-GB" sz="3100" kern="1200"/>
        </a:p>
      </dsp:txBody>
      <dsp:txXfrm>
        <a:off x="957801" y="1303151"/>
        <a:ext cx="7639551" cy="651836"/>
      </dsp:txXfrm>
    </dsp:sp>
    <dsp:sp modelId="{632AFA8C-9FB0-4D01-9A1E-AD3D93D947D2}">
      <dsp:nvSpPr>
        <dsp:cNvPr id="0" name=""/>
        <dsp:cNvSpPr/>
      </dsp:nvSpPr>
      <dsp:spPr>
        <a:xfrm>
          <a:off x="550403" y="1221671"/>
          <a:ext cx="814795" cy="814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209BC-21CA-486B-B526-2DC6F02861E5}">
      <dsp:nvSpPr>
        <dsp:cNvPr id="0" name=""/>
        <dsp:cNvSpPr/>
      </dsp:nvSpPr>
      <dsp:spPr>
        <a:xfrm>
          <a:off x="1101159" y="2280592"/>
          <a:ext cx="7496193" cy="6518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9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FF00"/>
              </a:highlight>
              <a:hlinkClick xmlns:r="http://schemas.openxmlformats.org/officeDocument/2006/relationships" r:id="rId2"/>
            </a:rPr>
            <a:t>LOCSU Induction Training</a:t>
          </a:r>
          <a:endParaRPr lang="en-GB" sz="3100" kern="1200" dirty="0">
            <a:highlight>
              <a:srgbClr val="FFFF00"/>
            </a:highlight>
          </a:endParaRPr>
        </a:p>
      </dsp:txBody>
      <dsp:txXfrm>
        <a:off x="1101159" y="2280592"/>
        <a:ext cx="7496193" cy="651836"/>
      </dsp:txXfrm>
    </dsp:sp>
    <dsp:sp modelId="{20E8E106-B827-4C92-9A12-6556B657E27F}">
      <dsp:nvSpPr>
        <dsp:cNvPr id="0" name=""/>
        <dsp:cNvSpPr/>
      </dsp:nvSpPr>
      <dsp:spPr>
        <a:xfrm>
          <a:off x="693762" y="2199113"/>
          <a:ext cx="814795" cy="814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03F4F3-2016-4E5F-BB82-F833EC64AA4F}">
      <dsp:nvSpPr>
        <dsp:cNvPr id="0" name=""/>
        <dsp:cNvSpPr/>
      </dsp:nvSpPr>
      <dsp:spPr>
        <a:xfrm>
          <a:off x="957801" y="3258034"/>
          <a:ext cx="7639551" cy="6518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9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FF00"/>
              </a:highlight>
              <a:hlinkClick xmlns:r="http://schemas.openxmlformats.org/officeDocument/2006/relationships" r:id="rId3"/>
            </a:rPr>
            <a:t>National Optical Conference</a:t>
          </a:r>
          <a:endParaRPr lang="en-GB" sz="3100" kern="1200" dirty="0">
            <a:highlight>
              <a:srgbClr val="FFFF00"/>
            </a:highlight>
          </a:endParaRPr>
        </a:p>
      </dsp:txBody>
      <dsp:txXfrm>
        <a:off x="957801" y="3258034"/>
        <a:ext cx="7639551" cy="651836"/>
      </dsp:txXfrm>
    </dsp:sp>
    <dsp:sp modelId="{C0E2056C-31B5-4EB3-9F65-62E4E74622C0}">
      <dsp:nvSpPr>
        <dsp:cNvPr id="0" name=""/>
        <dsp:cNvSpPr/>
      </dsp:nvSpPr>
      <dsp:spPr>
        <a:xfrm>
          <a:off x="550403" y="3176554"/>
          <a:ext cx="814795" cy="814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8D16B-6E73-4EDF-B422-2492489DB8AC}">
      <dsp:nvSpPr>
        <dsp:cNvPr id="0" name=""/>
        <dsp:cNvSpPr/>
      </dsp:nvSpPr>
      <dsp:spPr>
        <a:xfrm>
          <a:off x="490714" y="4235476"/>
          <a:ext cx="8106638" cy="6518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9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FF00"/>
              </a:highlight>
              <a:hlinkClick xmlns:r="http://schemas.openxmlformats.org/officeDocument/2006/relationships" r:id="rId4"/>
            </a:rPr>
            <a:t>Leadership Skills for Optical Professionals</a:t>
          </a:r>
          <a:endParaRPr lang="en-GB" sz="3100" kern="1200" dirty="0">
            <a:highlight>
              <a:srgbClr val="FFFF00"/>
            </a:highlight>
          </a:endParaRPr>
        </a:p>
      </dsp:txBody>
      <dsp:txXfrm>
        <a:off x="490714" y="4235476"/>
        <a:ext cx="8106638" cy="651836"/>
      </dsp:txXfrm>
    </dsp:sp>
    <dsp:sp modelId="{F571CD43-CBEC-424F-A0C0-A48D47D3B84B}">
      <dsp:nvSpPr>
        <dsp:cNvPr id="0" name=""/>
        <dsp:cNvSpPr/>
      </dsp:nvSpPr>
      <dsp:spPr>
        <a:xfrm>
          <a:off x="83317" y="4153996"/>
          <a:ext cx="814795" cy="814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E7082-3D46-482E-A314-96811273B40E}">
      <dsp:nvSpPr>
        <dsp:cNvPr id="0" name=""/>
        <dsp:cNvSpPr/>
      </dsp:nvSpPr>
      <dsp:spPr>
        <a:xfrm>
          <a:off x="-5894318" y="-902039"/>
          <a:ext cx="7017101" cy="7017101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54015-0FF1-4467-AD51-EF46F9CD1C53}">
      <dsp:nvSpPr>
        <dsp:cNvPr id="0" name=""/>
        <dsp:cNvSpPr/>
      </dsp:nvSpPr>
      <dsp:spPr>
        <a:xfrm>
          <a:off x="587677" y="400777"/>
          <a:ext cx="8009675" cy="801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565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highlight>
                <a:srgbClr val="FFFF00"/>
              </a:highlight>
              <a:hlinkClick xmlns:r="http://schemas.openxmlformats.org/officeDocument/2006/relationships" r:id="rId1"/>
            </a:rPr>
            <a:t>LOCSU Communications</a:t>
          </a:r>
          <a:endParaRPr lang="en-GB" sz="4300" kern="1200" dirty="0">
            <a:highlight>
              <a:srgbClr val="FFFF00"/>
            </a:highlight>
          </a:endParaRPr>
        </a:p>
      </dsp:txBody>
      <dsp:txXfrm>
        <a:off x="587677" y="400777"/>
        <a:ext cx="8009675" cy="801971"/>
      </dsp:txXfrm>
    </dsp:sp>
    <dsp:sp modelId="{32D38F2C-AFB4-4819-881E-A7E585D41609}">
      <dsp:nvSpPr>
        <dsp:cNvPr id="0" name=""/>
        <dsp:cNvSpPr/>
      </dsp:nvSpPr>
      <dsp:spPr>
        <a:xfrm>
          <a:off x="86444" y="300530"/>
          <a:ext cx="1002464" cy="1002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EA558-2CA3-4541-91E6-620D02CA4B11}">
      <dsp:nvSpPr>
        <dsp:cNvPr id="0" name=""/>
        <dsp:cNvSpPr/>
      </dsp:nvSpPr>
      <dsp:spPr>
        <a:xfrm>
          <a:off x="1047465" y="1603942"/>
          <a:ext cx="7549887" cy="801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565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highlight>
                <a:srgbClr val="FFFF00"/>
              </a:highlight>
              <a:hlinkClick xmlns:r="http://schemas.openxmlformats.org/officeDocument/2006/relationships" r:id="rId2"/>
            </a:rPr>
            <a:t>LOCSU</a:t>
          </a:r>
          <a:r>
            <a:rPr lang="en-US" sz="4300" kern="1200" baseline="0" dirty="0">
              <a:highlight>
                <a:srgbClr val="FFFF00"/>
              </a:highlight>
              <a:hlinkClick xmlns:r="http://schemas.openxmlformats.org/officeDocument/2006/relationships" r:id="rId2"/>
            </a:rPr>
            <a:t> Newsletter</a:t>
          </a:r>
          <a:endParaRPr lang="en-GB" sz="4300" kern="1200" dirty="0">
            <a:highlight>
              <a:srgbClr val="FFFF00"/>
            </a:highlight>
          </a:endParaRPr>
        </a:p>
      </dsp:txBody>
      <dsp:txXfrm>
        <a:off x="1047465" y="1603942"/>
        <a:ext cx="7549887" cy="801971"/>
      </dsp:txXfrm>
    </dsp:sp>
    <dsp:sp modelId="{E530A63F-4507-4E12-9CC0-73E2233753B0}">
      <dsp:nvSpPr>
        <dsp:cNvPr id="0" name=""/>
        <dsp:cNvSpPr/>
      </dsp:nvSpPr>
      <dsp:spPr>
        <a:xfrm>
          <a:off x="546233" y="1503696"/>
          <a:ext cx="1002464" cy="1002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76C95-03F1-479A-8D93-AF2922E1E0C8}">
      <dsp:nvSpPr>
        <dsp:cNvPr id="0" name=""/>
        <dsp:cNvSpPr/>
      </dsp:nvSpPr>
      <dsp:spPr>
        <a:xfrm>
          <a:off x="1047465" y="2807108"/>
          <a:ext cx="7549887" cy="801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565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highlight>
                <a:srgbClr val="FFFF00"/>
              </a:highlight>
              <a:hlinkClick xmlns:r="http://schemas.openxmlformats.org/officeDocument/2006/relationships" r:id="rId3"/>
            </a:rPr>
            <a:t>LOCSU Twitter</a:t>
          </a:r>
          <a:endParaRPr lang="en-GB" sz="4300" kern="1200" dirty="0">
            <a:highlight>
              <a:srgbClr val="FFFF00"/>
            </a:highlight>
          </a:endParaRPr>
        </a:p>
      </dsp:txBody>
      <dsp:txXfrm>
        <a:off x="1047465" y="2807108"/>
        <a:ext cx="7549887" cy="801971"/>
      </dsp:txXfrm>
    </dsp:sp>
    <dsp:sp modelId="{632AFA8C-9FB0-4D01-9A1E-AD3D93D947D2}">
      <dsp:nvSpPr>
        <dsp:cNvPr id="0" name=""/>
        <dsp:cNvSpPr/>
      </dsp:nvSpPr>
      <dsp:spPr>
        <a:xfrm>
          <a:off x="546233" y="2706861"/>
          <a:ext cx="1002464" cy="1002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C8B96-5640-494D-AB1F-980DBBB1C7D4}">
      <dsp:nvSpPr>
        <dsp:cNvPr id="0" name=""/>
        <dsp:cNvSpPr/>
      </dsp:nvSpPr>
      <dsp:spPr>
        <a:xfrm>
          <a:off x="587677" y="4010273"/>
          <a:ext cx="8009675" cy="801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565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highlight>
                <a:srgbClr val="FFFF00"/>
              </a:highlight>
              <a:hlinkClick xmlns:r="http://schemas.openxmlformats.org/officeDocument/2006/relationships" r:id="rId4"/>
            </a:rPr>
            <a:t>LOCSU Facebook</a:t>
          </a:r>
          <a:endParaRPr lang="en-GB" sz="4300" kern="1200" dirty="0">
            <a:highlight>
              <a:srgbClr val="FFFF00"/>
            </a:highlight>
          </a:endParaRPr>
        </a:p>
      </dsp:txBody>
      <dsp:txXfrm>
        <a:off x="587677" y="4010273"/>
        <a:ext cx="8009675" cy="801971"/>
      </dsp:txXfrm>
    </dsp:sp>
    <dsp:sp modelId="{20E8E106-B827-4C92-9A12-6556B657E27F}">
      <dsp:nvSpPr>
        <dsp:cNvPr id="0" name=""/>
        <dsp:cNvSpPr/>
      </dsp:nvSpPr>
      <dsp:spPr>
        <a:xfrm>
          <a:off x="86444" y="3910027"/>
          <a:ext cx="1002464" cy="1002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27697-1ACF-48FF-9A55-3E56D69574F8}">
      <dsp:nvSpPr>
        <dsp:cNvPr id="0" name=""/>
        <dsp:cNvSpPr/>
      </dsp:nvSpPr>
      <dsp:spPr>
        <a:xfrm>
          <a:off x="816" y="340515"/>
          <a:ext cx="3186276" cy="19117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rgbClr val="FFFF00"/>
              </a:solidFill>
              <a:highlight>
                <a:srgbClr val="FFFF00"/>
              </a:highlight>
              <a:hlinkClick xmlns:r="http://schemas.openxmlformats.org/officeDocument/2006/relationships" r:id="rId1"/>
            </a:rPr>
            <a:t>Why did you get involved with your LOC?</a:t>
          </a:r>
          <a:br>
            <a:rPr lang="en-GB" sz="3100" kern="1200" dirty="0">
              <a:hlinkClick xmlns:r="http://schemas.openxmlformats.org/officeDocument/2006/relationships" r:id="rId1"/>
            </a:rPr>
          </a:br>
          <a:endParaRPr lang="en-US" sz="3100" kern="1200" dirty="0"/>
        </a:p>
      </dsp:txBody>
      <dsp:txXfrm>
        <a:off x="816" y="340515"/>
        <a:ext cx="3186276" cy="1911765"/>
      </dsp:txXfrm>
    </dsp:sp>
    <dsp:sp modelId="{88BD8EAF-15F7-46B9-ADED-EC0BD5725953}">
      <dsp:nvSpPr>
        <dsp:cNvPr id="0" name=""/>
        <dsp:cNvSpPr/>
      </dsp:nvSpPr>
      <dsp:spPr>
        <a:xfrm>
          <a:off x="3505720" y="340515"/>
          <a:ext cx="3186276" cy="19117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highlight>
                <a:srgbClr val="FFFF00"/>
              </a:highlight>
              <a:hlinkClick xmlns:r="http://schemas.openxmlformats.org/officeDocument/2006/relationships" r:id="rId2"/>
            </a:rPr>
            <a:t>What do you get out of being on an LOC</a:t>
          </a:r>
          <a:br>
            <a:rPr lang="en-GB" sz="3100" kern="1200" dirty="0">
              <a:highlight>
                <a:srgbClr val="FFFF00"/>
              </a:highlight>
              <a:hlinkClick xmlns:r="http://schemas.openxmlformats.org/officeDocument/2006/relationships" r:id="rId2"/>
            </a:rPr>
          </a:br>
          <a:endParaRPr lang="en-US" sz="3100" kern="1200" dirty="0">
            <a:highlight>
              <a:srgbClr val="FFFF00"/>
            </a:highlight>
          </a:endParaRPr>
        </a:p>
      </dsp:txBody>
      <dsp:txXfrm>
        <a:off x="3505720" y="340515"/>
        <a:ext cx="3186276" cy="1911765"/>
      </dsp:txXfrm>
    </dsp:sp>
    <dsp:sp modelId="{ACF91FE3-762C-4A9B-BB51-B027DB884EBA}">
      <dsp:nvSpPr>
        <dsp:cNvPr id="0" name=""/>
        <dsp:cNvSpPr/>
      </dsp:nvSpPr>
      <dsp:spPr>
        <a:xfrm>
          <a:off x="530" y="2617441"/>
          <a:ext cx="3186276" cy="19117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highlight>
                <a:srgbClr val="FFFF00"/>
              </a:highlight>
              <a:hlinkClick xmlns:r="http://schemas.openxmlformats.org/officeDocument/2006/relationships" r:id="rId3"/>
            </a:rPr>
            <a:t>Full video</a:t>
          </a:r>
          <a:endParaRPr lang="en-US" sz="3100" kern="1200" dirty="0">
            <a:highlight>
              <a:srgbClr val="FFFF00"/>
            </a:highlight>
          </a:endParaRPr>
        </a:p>
      </dsp:txBody>
      <dsp:txXfrm>
        <a:off x="530" y="2617441"/>
        <a:ext cx="3186276" cy="1911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C5EAF-805F-4EC6-BD77-17004F2D5E03}" type="datetimeFigureOut">
              <a:rPr lang="en-GB" smtClean="0"/>
              <a:t>17/12/2018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3E12B-8F0C-4099-9F36-5237AF4980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531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3E12B-8F0C-4099-9F36-5237AF49806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848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3E12B-8F0C-4099-9F36-5237AF49806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29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3E12B-8F0C-4099-9F36-5237AF49806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635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3E12B-8F0C-4099-9F36-5237AF498063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25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3E12B-8F0C-4099-9F36-5237AF49806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935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3E12B-8F0C-4099-9F36-5237AF49806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486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3E12B-8F0C-4099-9F36-5237AF49806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37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3E12B-8F0C-4099-9F36-5237AF498063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95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336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09487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9744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28671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2254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05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4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4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0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4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5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2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12/17/2018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1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1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ocus.co.uk" TargetMode="External"/><Relationship Id="rId2" Type="http://schemas.openxmlformats.org/officeDocument/2006/relationships/hyperlink" Target="http://www.locus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ocsu.co.uk/commissioning/locsu-service-directory/" TargetMode="Externa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9497" y="753979"/>
            <a:ext cx="8114506" cy="3296857"/>
          </a:xfrm>
        </p:spPr>
        <p:txBody>
          <a:bodyPr/>
          <a:lstStyle/>
          <a:p>
            <a:r>
              <a:rPr lang="en-GB" dirty="0"/>
              <a:t>Why you should join your Local Optical Committee?</a:t>
            </a:r>
            <a:br>
              <a:rPr lang="en-GB" dirty="0"/>
            </a:br>
            <a:r>
              <a:rPr lang="en-GB" sz="2400" dirty="0"/>
              <a:t>An introduction to work of the LOC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/>
          <a:p>
            <a:r>
              <a:rPr lang="en-US" dirty="0"/>
              <a:t>Name and LOC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8" y="4726259"/>
            <a:ext cx="2235111" cy="18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73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7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E7108CC9-07C9-40BA-B00C-7D68D052A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6" r="285" b="-2"/>
          <a:stretch/>
        </p:blipFill>
        <p:spPr>
          <a:xfrm>
            <a:off x="4212000" y="-28332"/>
            <a:ext cx="7956000" cy="6887308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b="1"/>
              <a:t>Don’t take our word for </a:t>
            </a:r>
            <a:endParaRPr lang="en-GB" b="1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2642A6F-C4FA-4304-98AD-2DD59EA0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/>
              <a:t>Rupesh presented findings at an NHS Expo outlining how eye examinations for vulnerable groups can generate significant savings in expensive social care</a:t>
            </a:r>
          </a:p>
          <a:p>
            <a:r>
              <a:rPr lang="en-US"/>
              <a:t>He is pictured (left) speaking to NHS CEO Simon Stevens – architect of the current health reforms – about the role of eye care</a:t>
            </a:r>
            <a:endParaRPr lang="en-US" dirty="0"/>
          </a:p>
        </p:txBody>
      </p:sp>
      <p:cxnSp>
        <p:nvCxnSpPr>
          <p:cNvPr id="50" name="Straight Connector 1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86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2" name="Rectangle 4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4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4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Contributors</a:t>
            </a:r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2642A6F-C4FA-4304-98AD-2DD59EA0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762" y="2318217"/>
            <a:ext cx="4512988" cy="331793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Richard Whittington is Chief Operating Officer of LOCSU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He is an experienced CCG Director and Acute Trust Director with extensive commissioning and service redesign experience 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He led the initial commissioning of primary care ophthalmic service across a range of South East London PCTs and CCGs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Richard has worked in and across all healthcare and care sectors and has a particular expertise in service change, organisational change and commissioning service delivery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a logo&#10;&#10;Description generated with very high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  <p:pic>
        <p:nvPicPr>
          <p:cNvPr id="5" name="Picture 4" descr="A picture containing person, indoor, sky&#10;&#10;Description generated with high confidence">
            <a:extLst>
              <a:ext uri="{FF2B5EF4-FFF2-40B4-BE49-F238E27FC236}">
                <a16:creationId xmlns:a16="http://schemas.microsoft.com/office/drawing/2014/main" id="{9613427F-E853-4D19-A36D-4113A4FF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152093" y="1149289"/>
            <a:ext cx="6851251" cy="45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0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4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36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38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Videos</a:t>
            </a:r>
            <a:endParaRPr lang="en-GB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  <p:graphicFrame>
        <p:nvGraphicFramePr>
          <p:cNvPr id="30" name="Content Placeholder 4">
            <a:extLst>
              <a:ext uri="{FF2B5EF4-FFF2-40B4-BE49-F238E27FC236}">
                <a16:creationId xmlns:a16="http://schemas.microsoft.com/office/drawing/2014/main" id="{7A6537DE-AADD-4E91-A72B-F418629A8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868328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D9300DD6-A3A3-4A27-89FB-5807EDD64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7594" y="3590047"/>
            <a:ext cx="3361925" cy="18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8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Questions &amp; Answer session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8F84FA-4A53-45DC-B029-DEFDD005C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336" y="4514446"/>
            <a:ext cx="4299666" cy="871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Graphic 8" descr="Help">
            <a:extLst>
              <a:ext uri="{FF2B5EF4-FFF2-40B4-BE49-F238E27FC236}">
                <a16:creationId xmlns:a16="http://schemas.microsoft.com/office/drawing/2014/main" id="{71A9BDA2-DF39-46C5-B129-649E31A3E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02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Isosceles Triangle 1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Contact 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8F84FA-4A53-45DC-B029-DEFDD005C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 Contact email and website</a:t>
            </a:r>
          </a:p>
          <a:p>
            <a:r>
              <a:rPr lang="en-US" dirty="0">
                <a:solidFill>
                  <a:schemeClr val="bg1"/>
                </a:solidFill>
                <a:hlinkClick r:id="rId2"/>
              </a:rPr>
              <a:t>www.locsu.co.uk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3"/>
              </a:rPr>
              <a:t>info@locsu.co.uk</a:t>
            </a:r>
            <a:endParaRPr lang="en-US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3" name="Graphic 8" descr="Email">
            <a:extLst>
              <a:ext uri="{FF2B5EF4-FFF2-40B4-BE49-F238E27FC236}">
                <a16:creationId xmlns:a16="http://schemas.microsoft.com/office/drawing/2014/main" id="{4B758090-CA8F-4D90-9207-8C8F1F1F4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700431"/>
            <a:ext cx="4900269" cy="4900269"/>
          </a:xfrm>
          <a:prstGeom prst="rect">
            <a:avLst/>
          </a:prstGeom>
        </p:spPr>
      </p:pic>
      <p:sp>
        <p:nvSpPr>
          <p:cNvPr id="24" name="Isosceles Triangle 1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593" y="5706412"/>
            <a:ext cx="1278103" cy="10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1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13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17" y="1378252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b="1">
                <a:solidFill>
                  <a:schemeClr val="accent1">
                    <a:lumMod val="75000"/>
                  </a:schemeClr>
                </a:solidFill>
              </a:rPr>
              <a:t>Introduction to the work of the LOC and LOCSU</a:t>
            </a:r>
            <a:endParaRPr lang="en-GB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  <p:graphicFrame>
        <p:nvGraphicFramePr>
          <p:cNvPr id="44" name="Content Placeholder 4">
            <a:extLst>
              <a:ext uri="{FF2B5EF4-FFF2-40B4-BE49-F238E27FC236}">
                <a16:creationId xmlns:a16="http://schemas.microsoft.com/office/drawing/2014/main" id="{5AFD43F4-3E4E-4AE5-BC20-D113D5E2F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530336"/>
              </p:ext>
            </p:extLst>
          </p:nvPr>
        </p:nvGraphicFramePr>
        <p:xfrm>
          <a:off x="4834046" y="671903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5988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4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48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" name="Isosceles Triangle 5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solidFill>
                  <a:schemeClr val="bg1"/>
                </a:solidFill>
              </a:rPr>
              <a:t>Introduction to the work of the 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LOC and LOCSU</a:t>
            </a:r>
            <a:endParaRPr lang="en-GB" sz="31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A close up of a map&#10;&#10;Description generated with high confidence">
            <a:extLst>
              <a:ext uri="{FF2B5EF4-FFF2-40B4-BE49-F238E27FC236}">
                <a16:creationId xmlns:a16="http://schemas.microsoft.com/office/drawing/2014/main" id="{1DA9029D-1FCB-4DE4-B0AE-4769DA4BE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559" y="96421"/>
            <a:ext cx="4732256" cy="6665151"/>
          </a:xfrm>
          <a:prstGeom prst="rect">
            <a:avLst/>
          </a:prstGeom>
        </p:spPr>
      </p:pic>
      <p:sp>
        <p:nvSpPr>
          <p:cNvPr id="81" name="Isosceles Triangle 5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03F7A0-6478-41DE-B042-B06B5EB54AEE}"/>
              </a:ext>
            </a:extLst>
          </p:cNvPr>
          <p:cNvGrpSpPr/>
          <p:nvPr/>
        </p:nvGrpSpPr>
        <p:grpSpPr>
          <a:xfrm>
            <a:off x="674239" y="2420577"/>
            <a:ext cx="3972972" cy="2920134"/>
            <a:chOff x="674239" y="2420577"/>
            <a:chExt cx="3972972" cy="2920134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7E90C31-4248-4B46-815C-C040FCACE9A0}"/>
                </a:ext>
              </a:extLst>
            </p:cNvPr>
            <p:cNvSpPr/>
            <p:nvPr/>
          </p:nvSpPr>
          <p:spPr>
            <a:xfrm>
              <a:off x="674239" y="2420577"/>
              <a:ext cx="3972972" cy="1211756"/>
            </a:xfrm>
            <a:custGeom>
              <a:avLst/>
              <a:gdLst>
                <a:gd name="connsiteX0" fmla="*/ 0 w 3972972"/>
                <a:gd name="connsiteY0" fmla="*/ 0 h 1211756"/>
                <a:gd name="connsiteX1" fmla="*/ 3972972 w 3972972"/>
                <a:gd name="connsiteY1" fmla="*/ 0 h 1211756"/>
                <a:gd name="connsiteX2" fmla="*/ 3972972 w 3972972"/>
                <a:gd name="connsiteY2" fmla="*/ 1211756 h 1211756"/>
                <a:gd name="connsiteX3" fmla="*/ 0 w 3972972"/>
                <a:gd name="connsiteY3" fmla="*/ 1211756 h 1211756"/>
                <a:gd name="connsiteX4" fmla="*/ 0 w 3972972"/>
                <a:gd name="connsiteY4" fmla="*/ 0 h 121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2972" h="1211756">
                  <a:moveTo>
                    <a:pt x="0" y="0"/>
                  </a:moveTo>
                  <a:lnTo>
                    <a:pt x="3972972" y="0"/>
                  </a:lnTo>
                  <a:lnTo>
                    <a:pt x="3972972" y="1211756"/>
                  </a:lnTo>
                  <a:lnTo>
                    <a:pt x="0" y="1211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500" kern="1200" dirty="0"/>
                <a:t>LOCs supported  by LOCSU work with local commissioners to develop local eye health services which are more accessible for patients, cost effective for the NHS and delivered through optical practices</a:t>
              </a:r>
              <a:endParaRPr lang="en-US" sz="1500" kern="120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10001D0-B246-4A8C-A0D8-A20BE287B85E}"/>
                </a:ext>
              </a:extLst>
            </p:cNvPr>
            <p:cNvSpPr/>
            <p:nvPr/>
          </p:nvSpPr>
          <p:spPr>
            <a:xfrm>
              <a:off x="674239" y="4128955"/>
              <a:ext cx="3972972" cy="1211756"/>
            </a:xfrm>
            <a:custGeom>
              <a:avLst/>
              <a:gdLst>
                <a:gd name="connsiteX0" fmla="*/ 0 w 3972972"/>
                <a:gd name="connsiteY0" fmla="*/ 0 h 1211756"/>
                <a:gd name="connsiteX1" fmla="*/ 3972972 w 3972972"/>
                <a:gd name="connsiteY1" fmla="*/ 0 h 1211756"/>
                <a:gd name="connsiteX2" fmla="*/ 3972972 w 3972972"/>
                <a:gd name="connsiteY2" fmla="*/ 1211756 h 1211756"/>
                <a:gd name="connsiteX3" fmla="*/ 0 w 3972972"/>
                <a:gd name="connsiteY3" fmla="*/ 1211756 h 1211756"/>
                <a:gd name="connsiteX4" fmla="*/ 0 w 3972972"/>
                <a:gd name="connsiteY4" fmla="*/ 0 h 121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2972" h="1211756">
                  <a:moveTo>
                    <a:pt x="0" y="0"/>
                  </a:moveTo>
                  <a:lnTo>
                    <a:pt x="3972972" y="0"/>
                  </a:lnTo>
                  <a:lnTo>
                    <a:pt x="3972972" y="1211756"/>
                  </a:lnTo>
                  <a:lnTo>
                    <a:pt x="0" y="1211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LOCSU’s website has a </a:t>
              </a:r>
              <a:r>
                <a:rPr lang="en-US" sz="1500" dirty="0">
                  <a:highlight>
                    <a:srgbClr val="FFFF00"/>
                  </a:highlight>
                  <a:hlinkClick r:id="rId5"/>
                </a:rPr>
                <a:t>directory</a:t>
              </a:r>
              <a:r>
                <a:rPr lang="en-US" sz="1500" kern="1200" dirty="0"/>
                <a:t> of eye health services for England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06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983530"/>
          </a:xfrm>
        </p:spPr>
        <p:txBody>
          <a:bodyPr>
            <a:normAutofit fontScale="90000"/>
          </a:bodyPr>
          <a:lstStyle/>
          <a:p>
            <a:r>
              <a:rPr lang="en-US" sz="2000" b="1" dirty="0"/>
              <a:t>Extended Primary Eye Care Services</a:t>
            </a:r>
            <a:br>
              <a:rPr lang="en-US" sz="2000" b="1" dirty="0"/>
            </a:br>
            <a:r>
              <a:rPr lang="en-US" sz="2000" b="1" dirty="0"/>
              <a:t>delivered by every type and size of</a:t>
            </a:r>
            <a:br>
              <a:rPr lang="en-US" sz="2000" b="1" dirty="0"/>
            </a:br>
            <a:r>
              <a:rPr lang="en-US" sz="2000" b="1" dirty="0"/>
              <a:t>practice</a:t>
            </a: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93236A4-66D1-42EE-9EBA-C0B4F7345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842892"/>
            <a:ext cx="3410276" cy="4825304"/>
          </a:xfrm>
          <a:prstGeom prst="rect">
            <a:avLst/>
          </a:prstGeom>
        </p:spPr>
      </p:pic>
      <p:pic>
        <p:nvPicPr>
          <p:cNvPr id="9" name="Picture 8" descr="A group of people standing in front of a store&#10;&#10;Description generated with very high confidence">
            <a:extLst>
              <a:ext uri="{FF2B5EF4-FFF2-40B4-BE49-F238E27FC236}">
                <a16:creationId xmlns:a16="http://schemas.microsoft.com/office/drawing/2014/main" id="{A4DC7E67-FFBD-49A5-817E-DC9187649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825" y="147584"/>
            <a:ext cx="2118947" cy="2825262"/>
          </a:xfrm>
          <a:prstGeom prst="rect">
            <a:avLst/>
          </a:prstGeom>
        </p:spPr>
      </p:pic>
      <p:pic>
        <p:nvPicPr>
          <p:cNvPr id="11" name="Picture 10" descr="A sign above a store in a brick building&#10;&#10;Description generated with very high confidence">
            <a:extLst>
              <a:ext uri="{FF2B5EF4-FFF2-40B4-BE49-F238E27FC236}">
                <a16:creationId xmlns:a16="http://schemas.microsoft.com/office/drawing/2014/main" id="{86016E9A-13F7-41D4-B35D-64BCD90E5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668" y="3559355"/>
            <a:ext cx="2289527" cy="3052702"/>
          </a:xfrm>
          <a:prstGeom prst="rect">
            <a:avLst/>
          </a:prstGeom>
        </p:spPr>
      </p:pic>
      <p:pic>
        <p:nvPicPr>
          <p:cNvPr id="29" name="Picture 28" descr="A sign above a store&#10;&#10;Description generated with very high confidence">
            <a:extLst>
              <a:ext uri="{FF2B5EF4-FFF2-40B4-BE49-F238E27FC236}">
                <a16:creationId xmlns:a16="http://schemas.microsoft.com/office/drawing/2014/main" id="{49D3D173-71E3-4118-91F2-58DEF9246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392" y="2273170"/>
            <a:ext cx="3284773" cy="23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06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464288"/>
          </a:xfrm>
        </p:spPr>
        <p:txBody>
          <a:bodyPr>
            <a:normAutofit/>
          </a:bodyPr>
          <a:lstStyle/>
          <a:p>
            <a:r>
              <a:rPr lang="en-US" sz="2000" b="1" dirty="0"/>
              <a:t>Your LOC (LOC to add local details)</a:t>
            </a: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95FEDD6-1E1B-46F5-9566-2950B9230C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331196"/>
              </p:ext>
            </p:extLst>
          </p:nvPr>
        </p:nvGraphicFramePr>
        <p:xfrm>
          <a:off x="3143344" y="1082549"/>
          <a:ext cx="6198619" cy="5213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4859B33-A338-49C2-ADF0-E1E149160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95" y="2177591"/>
            <a:ext cx="3264349" cy="23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0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464288"/>
          </a:xfrm>
        </p:spPr>
        <p:txBody>
          <a:bodyPr>
            <a:normAutofit/>
          </a:bodyPr>
          <a:lstStyle/>
          <a:p>
            <a:r>
              <a:rPr lang="en-US" sz="2000" b="1" dirty="0"/>
              <a:t>Your LOC – (LOC to add local details)</a:t>
            </a: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95FEDD6-1E1B-46F5-9566-2950B9230C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31777"/>
              </p:ext>
            </p:extLst>
          </p:nvPr>
        </p:nvGraphicFramePr>
        <p:xfrm>
          <a:off x="603315" y="1272619"/>
          <a:ext cx="8670687" cy="5213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11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464288"/>
          </a:xfrm>
        </p:spPr>
        <p:txBody>
          <a:bodyPr>
            <a:normAutofit/>
          </a:bodyPr>
          <a:lstStyle/>
          <a:p>
            <a:r>
              <a:rPr lang="en-US" sz="2000" b="1" dirty="0"/>
              <a:t>LOCSU Channels</a:t>
            </a: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95FEDD6-1E1B-46F5-9566-2950B9230C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6059550"/>
              </p:ext>
            </p:extLst>
          </p:nvPr>
        </p:nvGraphicFramePr>
        <p:xfrm>
          <a:off x="603315" y="1272619"/>
          <a:ext cx="8670687" cy="5213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30654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b="1" dirty="0"/>
              <a:t>Contributors</a:t>
            </a:r>
            <a:endParaRPr lang="en-GB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2642A6F-C4FA-4304-98AD-2DD59EA0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 dirty="0"/>
              <a:t>Dharmesh Patel is an independent optometrist</a:t>
            </a:r>
          </a:p>
          <a:p>
            <a:r>
              <a:rPr lang="en-US" dirty="0"/>
              <a:t>He is a LOCSU Commissioning Lead </a:t>
            </a:r>
          </a:p>
          <a:p>
            <a:r>
              <a:rPr lang="en-US" dirty="0"/>
              <a:t>Chair of the Greater Manchester Local Eye Health Network</a:t>
            </a:r>
          </a:p>
          <a:p>
            <a:r>
              <a:rPr lang="en-US" dirty="0"/>
              <a:t>Primary Care Provider Lead for GM’s Health Devolution</a:t>
            </a:r>
          </a:p>
          <a:p>
            <a:r>
              <a:rPr lang="en-US" dirty="0"/>
              <a:t>Chief Officer of Primary Eyecare Services, the largest Primary Eyecare company in the country</a:t>
            </a:r>
          </a:p>
        </p:txBody>
      </p:sp>
      <p:pic>
        <p:nvPicPr>
          <p:cNvPr id="11" name="Content Placeholder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F42643F4-9CF5-44D6-A0A0-796A3729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660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6" name="Isosceles Triangle 1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a logo&#10;&#10;Description generated with very high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7">
            <a:extLst>
              <a:ext uri="{FF2B5EF4-FFF2-40B4-BE49-F238E27FC236}">
                <a16:creationId xmlns:a16="http://schemas.microsoft.com/office/drawing/2014/main" id="{E7108CC9-07C9-40BA-B00C-7D68D052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54" y="796858"/>
            <a:ext cx="7922146" cy="5264283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b="1" dirty="0"/>
              <a:t>Contributors</a:t>
            </a:r>
            <a:endParaRPr lang="en-GB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2642A6F-C4FA-4304-98AD-2DD59EA0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Rupesh Bagdai Rupesh qualified as an optometrist in 1998. </a:t>
            </a:r>
          </a:p>
          <a:p>
            <a:r>
              <a:rPr lang="en-US" dirty="0"/>
              <a:t>He was an active member of Cheshire LOC between 2009-2017.</a:t>
            </a:r>
          </a:p>
          <a:p>
            <a:r>
              <a:rPr lang="en-US" dirty="0"/>
              <a:t>LOCSU Commissioning Lead</a:t>
            </a:r>
          </a:p>
          <a:p>
            <a:r>
              <a:rPr lang="en-US" dirty="0"/>
              <a:t>Chair of Cheshire &amp; Merseyside Local Eye Health Network</a:t>
            </a:r>
          </a:p>
          <a:p>
            <a:r>
              <a:rPr lang="en-US" dirty="0"/>
              <a:t>Chief Governance Officer of Primary Eyecare Services.</a:t>
            </a:r>
          </a:p>
        </p:txBody>
      </p:sp>
      <p:cxnSp>
        <p:nvCxnSpPr>
          <p:cNvPr id="50" name="Straight Connector 1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936" y="5634492"/>
            <a:ext cx="1278103" cy="10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54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1FF1CCDDDA88478F7AEB7FAFD82C01" ma:contentTypeVersion="10" ma:contentTypeDescription="Create a new document." ma:contentTypeScope="" ma:versionID="8c15989abc075c59a025217ca32f1756">
  <xsd:schema xmlns:xsd="http://www.w3.org/2001/XMLSchema" xmlns:xs="http://www.w3.org/2001/XMLSchema" xmlns:p="http://schemas.microsoft.com/office/2006/metadata/properties" xmlns:ns2="bb95e2d7-ceb9-45ee-a81b-9c8f47db7d07" xmlns:ns3="9fd6cbb0-03be-4bf9-aa80-1d3fe83ecd36" targetNamespace="http://schemas.microsoft.com/office/2006/metadata/properties" ma:root="true" ma:fieldsID="48e9780e1a8115e0b5002894e97786c5" ns2:_="" ns3:_="">
    <xsd:import namespace="bb95e2d7-ceb9-45ee-a81b-9c8f47db7d07"/>
    <xsd:import namespace="9fd6cbb0-03be-4bf9-aa80-1d3fe83ecd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5e2d7-ceb9-45ee-a81b-9c8f47db7d0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6cbb0-03be-4bf9-aa80-1d3fe83ecd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DB91C2-9B7A-42AA-A75C-F1AD37C5BC5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fd6cbb0-03be-4bf9-aa80-1d3fe83ecd36"/>
    <ds:schemaRef ds:uri="http://purl.org/dc/elements/1.1/"/>
    <ds:schemaRef ds:uri="http://schemas.microsoft.com/office/2006/metadata/properties"/>
    <ds:schemaRef ds:uri="bb95e2d7-ceb9-45ee-a81b-9c8f47db7d0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02DE1BE-394F-45EE-B6E3-7D6175D65F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95e2d7-ceb9-45ee-a81b-9c8f47db7d07"/>
    <ds:schemaRef ds:uri="9fd6cbb0-03be-4bf9-aa80-1d3fe83ecd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0D1194-64DE-4A3D-B0B4-43352A15FF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3897</TotalTime>
  <Words>464</Words>
  <Application>Microsoft Office PowerPoint</Application>
  <PresentationFormat>Widescreen</PresentationFormat>
  <Paragraphs>66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Facet</vt:lpstr>
      <vt:lpstr>Why you should join your Local Optical Committee? An introduction to work of the LOC</vt:lpstr>
      <vt:lpstr>Introduction to the work of the LOC and LOCSU</vt:lpstr>
      <vt:lpstr>Introduction to the work of the  LOC and LOCSU</vt:lpstr>
      <vt:lpstr>Extended Primary Eye Care Services delivered by every type and size of practice</vt:lpstr>
      <vt:lpstr>Your LOC (LOC to add local details)</vt:lpstr>
      <vt:lpstr>Your LOC – (LOC to add local details)</vt:lpstr>
      <vt:lpstr>LOCSU Channels</vt:lpstr>
      <vt:lpstr>Contributors</vt:lpstr>
      <vt:lpstr>Contributors</vt:lpstr>
      <vt:lpstr>Don’t take our word for </vt:lpstr>
      <vt:lpstr>Contributors</vt:lpstr>
      <vt:lpstr>Videos</vt:lpstr>
      <vt:lpstr>Questions &amp; Answer session </vt:lpstr>
      <vt:lpstr>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Chris McGachy</cp:lastModifiedBy>
  <cp:revision>206</cp:revision>
  <cp:lastPrinted>2018-01-19T14:31:50Z</cp:lastPrinted>
  <dcterms:created xsi:type="dcterms:W3CDTF">2016-04-14T09:24:57Z</dcterms:created>
  <dcterms:modified xsi:type="dcterms:W3CDTF">2018-12-17T15:44:52Z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0x010100ED1FF1CCDDDA88478F7AEB7FAFD82C01</vt:lpwstr>
  </property>
</Properties>
</file>